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1"/>
  </p:notesMasterIdLst>
  <p:sldIdLst>
    <p:sldId id="256" r:id="rId2"/>
    <p:sldId id="259" r:id="rId3"/>
    <p:sldId id="260" r:id="rId4"/>
    <p:sldId id="262" r:id="rId5"/>
    <p:sldId id="263" r:id="rId6"/>
    <p:sldId id="264" r:id="rId7"/>
    <p:sldId id="265" r:id="rId8"/>
    <p:sldId id="266" r:id="rId9"/>
    <p:sldId id="267" r:id="rId10"/>
  </p:sldIdLst>
  <p:sldSz cx="1016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576" y="96"/>
      </p:cViewPr>
      <p:guideLst>
        <p:guide orient="horz" pos="1800"/>
        <p:guide pos="32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E3DD1F-1C43-4D1C-BE46-ECFB52B63CD3}" type="doc">
      <dgm:prSet loTypeId="urn:microsoft.com/office/officeart/2009/3/layout/StepUpProcess" loCatId="process" qsTypeId="urn:microsoft.com/office/officeart/2005/8/quickstyle/simple1" qsCatId="simple" csTypeId="urn:microsoft.com/office/officeart/2005/8/colors/accent0_3" csCatId="mainScheme" phldr="1"/>
      <dgm:spPr/>
      <dgm:t>
        <a:bodyPr/>
        <a:lstStyle/>
        <a:p>
          <a:endParaRPr lang="nl-NL"/>
        </a:p>
      </dgm:t>
    </dgm:pt>
    <dgm:pt modelId="{A94701DE-F665-47AF-953D-B29BBCA85461}">
      <dgm:prSet phldrT="[Tekst]" phldr="0"/>
      <dgm:spPr/>
      <dgm:t>
        <a:bodyPr/>
        <a:lstStyle/>
        <a:p>
          <a:r>
            <a:rPr lang="nl-BE" dirty="0"/>
            <a:t>Eschatologie</a:t>
          </a:r>
          <a:endParaRPr lang="nl-NL" dirty="0"/>
        </a:p>
      </dgm:t>
    </dgm:pt>
    <dgm:pt modelId="{8921405F-2454-4B8C-BF31-19507E9DE63E}" type="parTrans" cxnId="{1BA6B404-D536-42DD-89E8-29666D2A0704}">
      <dgm:prSet/>
      <dgm:spPr/>
      <dgm:t>
        <a:bodyPr/>
        <a:lstStyle/>
        <a:p>
          <a:endParaRPr lang="nl-NL"/>
        </a:p>
      </dgm:t>
    </dgm:pt>
    <dgm:pt modelId="{494B388A-ACE6-4A12-9F18-8D79F2B1A8D0}" type="sibTrans" cxnId="{1BA6B404-D536-42DD-89E8-29666D2A0704}">
      <dgm:prSet/>
      <dgm:spPr/>
      <dgm:t>
        <a:bodyPr/>
        <a:lstStyle/>
        <a:p>
          <a:endParaRPr lang="nl-NL"/>
        </a:p>
      </dgm:t>
    </dgm:pt>
    <dgm:pt modelId="{E81D7925-BE78-49A6-A693-B24C6BB06ED1}">
      <dgm:prSet phldrT="[Tekst]" phldr="0"/>
      <dgm:spPr/>
      <dgm:t>
        <a:bodyPr/>
        <a:lstStyle/>
        <a:p>
          <a:r>
            <a:rPr lang="nl-BE" dirty="0" err="1"/>
            <a:t>Protologie</a:t>
          </a:r>
          <a:endParaRPr lang="nl-NL" dirty="0"/>
        </a:p>
      </dgm:t>
    </dgm:pt>
    <dgm:pt modelId="{C9EA1721-3CB2-4E8A-AD03-9A7178D48A9B}" type="parTrans" cxnId="{E1963E9D-73E9-419F-BADE-2CD85A39B1CA}">
      <dgm:prSet/>
      <dgm:spPr/>
      <dgm:t>
        <a:bodyPr/>
        <a:lstStyle/>
        <a:p>
          <a:endParaRPr lang="nl-NL"/>
        </a:p>
      </dgm:t>
    </dgm:pt>
    <dgm:pt modelId="{566AF423-B267-49A6-BDFB-DAFF954DCD04}" type="sibTrans" cxnId="{E1963E9D-73E9-419F-BADE-2CD85A39B1CA}">
      <dgm:prSet/>
      <dgm:spPr/>
      <dgm:t>
        <a:bodyPr/>
        <a:lstStyle/>
        <a:p>
          <a:endParaRPr lang="nl-NL"/>
        </a:p>
      </dgm:t>
    </dgm:pt>
    <dgm:pt modelId="{241D9637-3268-4EA6-ACCE-FC2B6036EBE2}">
      <dgm:prSet phldrT="[Tekst]" phldr="0"/>
      <dgm:spPr/>
      <dgm:t>
        <a:bodyPr/>
        <a:lstStyle/>
        <a:p>
          <a:r>
            <a:rPr lang="nl-BE" dirty="0"/>
            <a:t>Christologie</a:t>
          </a:r>
          <a:endParaRPr lang="nl-NL" dirty="0"/>
        </a:p>
      </dgm:t>
    </dgm:pt>
    <dgm:pt modelId="{CD51F9A2-48F4-456A-9696-FF0F5AB89353}" type="parTrans" cxnId="{647FD8AC-39E5-45DA-A177-87542E87929E}">
      <dgm:prSet/>
      <dgm:spPr/>
      <dgm:t>
        <a:bodyPr/>
        <a:lstStyle/>
        <a:p>
          <a:endParaRPr lang="nl-NL"/>
        </a:p>
      </dgm:t>
    </dgm:pt>
    <dgm:pt modelId="{BBFC2AAE-55B9-4180-ADBC-66651F8CB8E6}" type="sibTrans" cxnId="{647FD8AC-39E5-45DA-A177-87542E87929E}">
      <dgm:prSet/>
      <dgm:spPr/>
      <dgm:t>
        <a:bodyPr/>
        <a:lstStyle/>
        <a:p>
          <a:endParaRPr lang="nl-NL"/>
        </a:p>
      </dgm:t>
    </dgm:pt>
    <dgm:pt modelId="{65FFA1A7-7BBD-4CDA-BAAD-B8950E6B5ED3}" type="pres">
      <dgm:prSet presAssocID="{D5E3DD1F-1C43-4D1C-BE46-ECFB52B63CD3}" presName="rootnode" presStyleCnt="0">
        <dgm:presLayoutVars>
          <dgm:chMax/>
          <dgm:chPref/>
          <dgm:dir/>
          <dgm:animLvl val="lvl"/>
        </dgm:presLayoutVars>
      </dgm:prSet>
      <dgm:spPr/>
    </dgm:pt>
    <dgm:pt modelId="{453FE40B-927C-4941-A72C-329DDD629A7A}" type="pres">
      <dgm:prSet presAssocID="{E81D7925-BE78-49A6-A693-B24C6BB06ED1}" presName="composite" presStyleCnt="0"/>
      <dgm:spPr/>
    </dgm:pt>
    <dgm:pt modelId="{A919C12C-F4C5-47F9-84E9-BA16BA2BB125}" type="pres">
      <dgm:prSet presAssocID="{E81D7925-BE78-49A6-A693-B24C6BB06ED1}" presName="LShape" presStyleLbl="alignNode1" presStyleIdx="0" presStyleCnt="5"/>
      <dgm:spPr/>
    </dgm:pt>
    <dgm:pt modelId="{8CD24909-DE82-42C9-B2C5-D4C3E6BB1473}" type="pres">
      <dgm:prSet presAssocID="{E81D7925-BE78-49A6-A693-B24C6BB06ED1}" presName="ParentText" presStyleLbl="revTx" presStyleIdx="0" presStyleCnt="3">
        <dgm:presLayoutVars>
          <dgm:chMax val="0"/>
          <dgm:chPref val="0"/>
          <dgm:bulletEnabled val="1"/>
        </dgm:presLayoutVars>
      </dgm:prSet>
      <dgm:spPr/>
    </dgm:pt>
    <dgm:pt modelId="{986AFA48-670E-4E36-8049-050468E1284D}" type="pres">
      <dgm:prSet presAssocID="{E81D7925-BE78-49A6-A693-B24C6BB06ED1}" presName="Triangle" presStyleLbl="alignNode1" presStyleIdx="1" presStyleCnt="5"/>
      <dgm:spPr/>
    </dgm:pt>
    <dgm:pt modelId="{6BFE0C34-C581-4829-A4F3-533DC3E14423}" type="pres">
      <dgm:prSet presAssocID="{566AF423-B267-49A6-BDFB-DAFF954DCD04}" presName="sibTrans" presStyleCnt="0"/>
      <dgm:spPr/>
    </dgm:pt>
    <dgm:pt modelId="{A35D8215-7E90-4DB8-8BB3-16BB006304B0}" type="pres">
      <dgm:prSet presAssocID="{566AF423-B267-49A6-BDFB-DAFF954DCD04}" presName="space" presStyleCnt="0"/>
      <dgm:spPr/>
    </dgm:pt>
    <dgm:pt modelId="{9495FD49-2C78-4C18-9DEE-605358DA1B30}" type="pres">
      <dgm:prSet presAssocID="{241D9637-3268-4EA6-ACCE-FC2B6036EBE2}" presName="composite" presStyleCnt="0"/>
      <dgm:spPr/>
    </dgm:pt>
    <dgm:pt modelId="{0F36127C-DAF2-4C36-BA7E-1DB282EEAE2F}" type="pres">
      <dgm:prSet presAssocID="{241D9637-3268-4EA6-ACCE-FC2B6036EBE2}" presName="LShape" presStyleLbl="alignNode1" presStyleIdx="2" presStyleCnt="5"/>
      <dgm:spPr/>
    </dgm:pt>
    <dgm:pt modelId="{BAB1B760-8633-4254-B7AE-FEB77FDE155D}" type="pres">
      <dgm:prSet presAssocID="{241D9637-3268-4EA6-ACCE-FC2B6036EBE2}" presName="ParentText" presStyleLbl="revTx" presStyleIdx="1" presStyleCnt="3">
        <dgm:presLayoutVars>
          <dgm:chMax val="0"/>
          <dgm:chPref val="0"/>
          <dgm:bulletEnabled val="1"/>
        </dgm:presLayoutVars>
      </dgm:prSet>
      <dgm:spPr/>
    </dgm:pt>
    <dgm:pt modelId="{23991CBF-58CE-49F8-9090-404A96E725C8}" type="pres">
      <dgm:prSet presAssocID="{241D9637-3268-4EA6-ACCE-FC2B6036EBE2}" presName="Triangle" presStyleLbl="alignNode1" presStyleIdx="3" presStyleCnt="5"/>
      <dgm:spPr/>
    </dgm:pt>
    <dgm:pt modelId="{FE4FE1D4-0FC7-4E83-8550-759FA998FF60}" type="pres">
      <dgm:prSet presAssocID="{BBFC2AAE-55B9-4180-ADBC-66651F8CB8E6}" presName="sibTrans" presStyleCnt="0"/>
      <dgm:spPr/>
    </dgm:pt>
    <dgm:pt modelId="{92D7E2EE-6E65-49D3-9109-615D5F71E438}" type="pres">
      <dgm:prSet presAssocID="{BBFC2AAE-55B9-4180-ADBC-66651F8CB8E6}" presName="space" presStyleCnt="0"/>
      <dgm:spPr/>
    </dgm:pt>
    <dgm:pt modelId="{A49B239C-4952-481E-BF40-0D28632F01E4}" type="pres">
      <dgm:prSet presAssocID="{A94701DE-F665-47AF-953D-B29BBCA85461}" presName="composite" presStyleCnt="0"/>
      <dgm:spPr/>
    </dgm:pt>
    <dgm:pt modelId="{44F03692-74B2-4AED-A3D8-EB60A8473188}" type="pres">
      <dgm:prSet presAssocID="{A94701DE-F665-47AF-953D-B29BBCA85461}" presName="LShape" presStyleLbl="alignNode1" presStyleIdx="4" presStyleCnt="5"/>
      <dgm:spPr/>
    </dgm:pt>
    <dgm:pt modelId="{A803F541-630C-4283-9207-9CEE13ACA52F}" type="pres">
      <dgm:prSet presAssocID="{A94701DE-F665-47AF-953D-B29BBCA85461}" presName="ParentText" presStyleLbl="revTx" presStyleIdx="2" presStyleCnt="3">
        <dgm:presLayoutVars>
          <dgm:chMax val="0"/>
          <dgm:chPref val="0"/>
          <dgm:bulletEnabled val="1"/>
        </dgm:presLayoutVars>
      </dgm:prSet>
      <dgm:spPr/>
    </dgm:pt>
  </dgm:ptLst>
  <dgm:cxnLst>
    <dgm:cxn modelId="{1BA6B404-D536-42DD-89E8-29666D2A0704}" srcId="{D5E3DD1F-1C43-4D1C-BE46-ECFB52B63CD3}" destId="{A94701DE-F665-47AF-953D-B29BBCA85461}" srcOrd="2" destOrd="0" parTransId="{8921405F-2454-4B8C-BF31-19507E9DE63E}" sibTransId="{494B388A-ACE6-4A12-9F18-8D79F2B1A8D0}"/>
    <dgm:cxn modelId="{4D079813-24E8-41FF-8390-29822293B1F8}" type="presOf" srcId="{241D9637-3268-4EA6-ACCE-FC2B6036EBE2}" destId="{BAB1B760-8633-4254-B7AE-FEB77FDE155D}" srcOrd="0" destOrd="0" presId="urn:microsoft.com/office/officeart/2009/3/layout/StepUpProcess"/>
    <dgm:cxn modelId="{D9771B19-6758-49E1-AC2B-04A21E778A7E}" type="presOf" srcId="{E81D7925-BE78-49A6-A693-B24C6BB06ED1}" destId="{8CD24909-DE82-42C9-B2C5-D4C3E6BB1473}" srcOrd="0" destOrd="0" presId="urn:microsoft.com/office/officeart/2009/3/layout/StepUpProcess"/>
    <dgm:cxn modelId="{11FBD25A-3B58-4D3A-9DCE-36221FC3FD9C}" type="presOf" srcId="{D5E3DD1F-1C43-4D1C-BE46-ECFB52B63CD3}" destId="{65FFA1A7-7BBD-4CDA-BAAD-B8950E6B5ED3}" srcOrd="0" destOrd="0" presId="urn:microsoft.com/office/officeart/2009/3/layout/StepUpProcess"/>
    <dgm:cxn modelId="{E1963E9D-73E9-419F-BADE-2CD85A39B1CA}" srcId="{D5E3DD1F-1C43-4D1C-BE46-ECFB52B63CD3}" destId="{E81D7925-BE78-49A6-A693-B24C6BB06ED1}" srcOrd="0" destOrd="0" parTransId="{C9EA1721-3CB2-4E8A-AD03-9A7178D48A9B}" sibTransId="{566AF423-B267-49A6-BDFB-DAFF954DCD04}"/>
    <dgm:cxn modelId="{647FD8AC-39E5-45DA-A177-87542E87929E}" srcId="{D5E3DD1F-1C43-4D1C-BE46-ECFB52B63CD3}" destId="{241D9637-3268-4EA6-ACCE-FC2B6036EBE2}" srcOrd="1" destOrd="0" parTransId="{CD51F9A2-48F4-456A-9696-FF0F5AB89353}" sibTransId="{BBFC2AAE-55B9-4180-ADBC-66651F8CB8E6}"/>
    <dgm:cxn modelId="{D064BFAD-434F-4750-8BF6-5B41C665FC25}" type="presOf" srcId="{A94701DE-F665-47AF-953D-B29BBCA85461}" destId="{A803F541-630C-4283-9207-9CEE13ACA52F}" srcOrd="0" destOrd="0" presId="urn:microsoft.com/office/officeart/2009/3/layout/StepUpProcess"/>
    <dgm:cxn modelId="{BDAFDC06-A126-49D1-A8E9-BFEB0061D9AB}" type="presParOf" srcId="{65FFA1A7-7BBD-4CDA-BAAD-B8950E6B5ED3}" destId="{453FE40B-927C-4941-A72C-329DDD629A7A}" srcOrd="0" destOrd="0" presId="urn:microsoft.com/office/officeart/2009/3/layout/StepUpProcess"/>
    <dgm:cxn modelId="{5E15C010-59F0-41ED-A21F-4B1F27394FF0}" type="presParOf" srcId="{453FE40B-927C-4941-A72C-329DDD629A7A}" destId="{A919C12C-F4C5-47F9-84E9-BA16BA2BB125}" srcOrd="0" destOrd="0" presId="urn:microsoft.com/office/officeart/2009/3/layout/StepUpProcess"/>
    <dgm:cxn modelId="{955D259A-9316-4BB0-8A5D-E9BF5B5AB7D2}" type="presParOf" srcId="{453FE40B-927C-4941-A72C-329DDD629A7A}" destId="{8CD24909-DE82-42C9-B2C5-D4C3E6BB1473}" srcOrd="1" destOrd="0" presId="urn:microsoft.com/office/officeart/2009/3/layout/StepUpProcess"/>
    <dgm:cxn modelId="{0D841D26-5129-456F-A6D2-BDEAC980BD7F}" type="presParOf" srcId="{453FE40B-927C-4941-A72C-329DDD629A7A}" destId="{986AFA48-670E-4E36-8049-050468E1284D}" srcOrd="2" destOrd="0" presId="urn:microsoft.com/office/officeart/2009/3/layout/StepUpProcess"/>
    <dgm:cxn modelId="{39F5543E-1A50-4518-B971-EFB6D8FAF9AA}" type="presParOf" srcId="{65FFA1A7-7BBD-4CDA-BAAD-B8950E6B5ED3}" destId="{6BFE0C34-C581-4829-A4F3-533DC3E14423}" srcOrd="1" destOrd="0" presId="urn:microsoft.com/office/officeart/2009/3/layout/StepUpProcess"/>
    <dgm:cxn modelId="{90B847AA-0F0D-41E3-ABAC-34796A3B8215}" type="presParOf" srcId="{6BFE0C34-C581-4829-A4F3-533DC3E14423}" destId="{A35D8215-7E90-4DB8-8BB3-16BB006304B0}" srcOrd="0" destOrd="0" presId="urn:microsoft.com/office/officeart/2009/3/layout/StepUpProcess"/>
    <dgm:cxn modelId="{643E7A0E-7D92-4EC6-BE6F-AEEE0E30A83D}" type="presParOf" srcId="{65FFA1A7-7BBD-4CDA-BAAD-B8950E6B5ED3}" destId="{9495FD49-2C78-4C18-9DEE-605358DA1B30}" srcOrd="2" destOrd="0" presId="urn:microsoft.com/office/officeart/2009/3/layout/StepUpProcess"/>
    <dgm:cxn modelId="{6605EF7B-3F3E-42E2-8870-B1C9842C4464}" type="presParOf" srcId="{9495FD49-2C78-4C18-9DEE-605358DA1B30}" destId="{0F36127C-DAF2-4C36-BA7E-1DB282EEAE2F}" srcOrd="0" destOrd="0" presId="urn:microsoft.com/office/officeart/2009/3/layout/StepUpProcess"/>
    <dgm:cxn modelId="{4ADBE679-C0B5-4A06-974C-5BC434F38365}" type="presParOf" srcId="{9495FD49-2C78-4C18-9DEE-605358DA1B30}" destId="{BAB1B760-8633-4254-B7AE-FEB77FDE155D}" srcOrd="1" destOrd="0" presId="urn:microsoft.com/office/officeart/2009/3/layout/StepUpProcess"/>
    <dgm:cxn modelId="{11412CCF-A9E4-46E1-8976-E55776883A3E}" type="presParOf" srcId="{9495FD49-2C78-4C18-9DEE-605358DA1B30}" destId="{23991CBF-58CE-49F8-9090-404A96E725C8}" srcOrd="2" destOrd="0" presId="urn:microsoft.com/office/officeart/2009/3/layout/StepUpProcess"/>
    <dgm:cxn modelId="{BD643352-3EEA-4068-8E5E-CCEDD5131A7E}" type="presParOf" srcId="{65FFA1A7-7BBD-4CDA-BAAD-B8950E6B5ED3}" destId="{FE4FE1D4-0FC7-4E83-8550-759FA998FF60}" srcOrd="3" destOrd="0" presId="urn:microsoft.com/office/officeart/2009/3/layout/StepUpProcess"/>
    <dgm:cxn modelId="{D8D88BD2-B8D7-4274-8258-6D71C2AF8225}" type="presParOf" srcId="{FE4FE1D4-0FC7-4E83-8550-759FA998FF60}" destId="{92D7E2EE-6E65-49D3-9109-615D5F71E438}" srcOrd="0" destOrd="0" presId="urn:microsoft.com/office/officeart/2009/3/layout/StepUpProcess"/>
    <dgm:cxn modelId="{0FFF6770-4081-4B23-93D2-516FA71A32A8}" type="presParOf" srcId="{65FFA1A7-7BBD-4CDA-BAAD-B8950E6B5ED3}" destId="{A49B239C-4952-481E-BF40-0D28632F01E4}" srcOrd="4" destOrd="0" presId="urn:microsoft.com/office/officeart/2009/3/layout/StepUpProcess"/>
    <dgm:cxn modelId="{89C1E693-EDE2-4B05-972E-F7D231EBCFD8}" type="presParOf" srcId="{A49B239C-4952-481E-BF40-0D28632F01E4}" destId="{44F03692-74B2-4AED-A3D8-EB60A8473188}" srcOrd="0" destOrd="0" presId="urn:microsoft.com/office/officeart/2009/3/layout/StepUpProcess"/>
    <dgm:cxn modelId="{321CBA4F-4D1F-477D-820F-06F9B78B33EF}" type="presParOf" srcId="{A49B239C-4952-481E-BF40-0D28632F01E4}" destId="{A803F541-630C-4283-9207-9CEE13ACA52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EA506C-52E2-41F1-B244-783DAF876D59}" type="doc">
      <dgm:prSet loTypeId="urn:microsoft.com/office/officeart/2005/8/layout/cycle3" loCatId="cycle" qsTypeId="urn:microsoft.com/office/officeart/2005/8/quickstyle/simple1" qsCatId="simple" csTypeId="urn:microsoft.com/office/officeart/2005/8/colors/accent2_1" csCatId="accent2" phldr="1"/>
      <dgm:spPr/>
      <dgm:t>
        <a:bodyPr/>
        <a:lstStyle/>
        <a:p>
          <a:endParaRPr lang="nl-BE"/>
        </a:p>
      </dgm:t>
    </dgm:pt>
    <dgm:pt modelId="{256898F7-DE80-49F0-8617-8E7AAB5BCE59}">
      <dgm:prSet phldrT="[Tekst]"/>
      <dgm:spPr/>
      <dgm:t>
        <a:bodyPr/>
        <a:lstStyle/>
        <a:p>
          <a:r>
            <a:rPr lang="nl-BE" dirty="0"/>
            <a:t>Opstanding</a:t>
          </a:r>
        </a:p>
      </dgm:t>
    </dgm:pt>
    <dgm:pt modelId="{E7C5E39C-D865-4ED9-BE2D-D12392946724}" type="parTrans" cxnId="{86853CE4-C039-4818-84E3-CEAE4F38BF23}">
      <dgm:prSet/>
      <dgm:spPr/>
      <dgm:t>
        <a:bodyPr/>
        <a:lstStyle/>
        <a:p>
          <a:endParaRPr lang="nl-BE"/>
        </a:p>
      </dgm:t>
    </dgm:pt>
    <dgm:pt modelId="{E4539086-9BA7-4BB6-92B2-20DD8B0925AC}" type="sibTrans" cxnId="{86853CE4-C039-4818-84E3-CEAE4F38BF23}">
      <dgm:prSet/>
      <dgm:spPr/>
      <dgm:t>
        <a:bodyPr/>
        <a:lstStyle/>
        <a:p>
          <a:endParaRPr lang="nl-BE"/>
        </a:p>
      </dgm:t>
    </dgm:pt>
    <dgm:pt modelId="{D5ADD2D3-960B-4B19-9225-37AE75017257}">
      <dgm:prSet phldrT="[Tekst]"/>
      <dgm:spPr/>
      <dgm:t>
        <a:bodyPr/>
        <a:lstStyle/>
        <a:p>
          <a:r>
            <a:rPr lang="nl-BE" dirty="0"/>
            <a:t>Verheerlijking</a:t>
          </a:r>
        </a:p>
      </dgm:t>
    </dgm:pt>
    <dgm:pt modelId="{A73B2CAD-0181-4FA3-9539-A2D1311DE555}" type="parTrans" cxnId="{14A4ECA8-A647-435A-AD42-1C60CC8BFDF0}">
      <dgm:prSet/>
      <dgm:spPr/>
      <dgm:t>
        <a:bodyPr/>
        <a:lstStyle/>
        <a:p>
          <a:endParaRPr lang="nl-BE"/>
        </a:p>
      </dgm:t>
    </dgm:pt>
    <dgm:pt modelId="{D96D70A0-71B8-43AC-A692-FC73440EB23E}" type="sibTrans" cxnId="{14A4ECA8-A647-435A-AD42-1C60CC8BFDF0}">
      <dgm:prSet/>
      <dgm:spPr/>
      <dgm:t>
        <a:bodyPr/>
        <a:lstStyle/>
        <a:p>
          <a:endParaRPr lang="nl-BE"/>
        </a:p>
      </dgm:t>
    </dgm:pt>
    <dgm:pt modelId="{3F35E757-43A7-4037-9932-0D597CAE973C}" type="pres">
      <dgm:prSet presAssocID="{63EA506C-52E2-41F1-B244-783DAF876D59}" presName="Name0" presStyleCnt="0">
        <dgm:presLayoutVars>
          <dgm:dir/>
          <dgm:resizeHandles val="exact"/>
        </dgm:presLayoutVars>
      </dgm:prSet>
      <dgm:spPr/>
    </dgm:pt>
    <dgm:pt modelId="{214FC519-2373-4035-9F7A-A1B0DC039744}" type="pres">
      <dgm:prSet presAssocID="{63EA506C-52E2-41F1-B244-783DAF876D59}" presName="node1" presStyleLbl="node1" presStyleIdx="0" presStyleCnt="2">
        <dgm:presLayoutVars>
          <dgm:bulletEnabled val="1"/>
        </dgm:presLayoutVars>
      </dgm:prSet>
      <dgm:spPr/>
    </dgm:pt>
    <dgm:pt modelId="{3D30D5F7-78F7-4EAC-B1AB-1BF80ACA4E38}" type="pres">
      <dgm:prSet presAssocID="{63EA506C-52E2-41F1-B244-783DAF876D59}" presName="sibTrans" presStyleLbl="bgShp" presStyleIdx="0" presStyleCnt="1"/>
      <dgm:spPr/>
    </dgm:pt>
    <dgm:pt modelId="{DCE26CB9-29E8-40C3-B0AE-0F45682BDD6A}" type="pres">
      <dgm:prSet presAssocID="{63EA506C-52E2-41F1-B244-783DAF876D59}" presName="node2" presStyleLbl="node1" presStyleIdx="1" presStyleCnt="2">
        <dgm:presLayoutVars>
          <dgm:bulletEnabled val="1"/>
        </dgm:presLayoutVars>
      </dgm:prSet>
      <dgm:spPr/>
    </dgm:pt>
    <dgm:pt modelId="{3BE947A6-1485-46CB-9C26-684BAED5970D}" type="pres">
      <dgm:prSet presAssocID="{63EA506C-52E2-41F1-B244-783DAF876D59}" presName="sp1" presStyleCnt="0"/>
      <dgm:spPr/>
    </dgm:pt>
    <dgm:pt modelId="{24720AB6-5418-4727-95A7-ECA16BE5ADD4}" type="pres">
      <dgm:prSet presAssocID="{63EA506C-52E2-41F1-B244-783DAF876D59}" presName="sp2" presStyleCnt="0"/>
      <dgm:spPr/>
    </dgm:pt>
  </dgm:ptLst>
  <dgm:cxnLst>
    <dgm:cxn modelId="{5813CD08-BA10-4762-9D09-EC82B0779E91}" type="presOf" srcId="{256898F7-DE80-49F0-8617-8E7AAB5BCE59}" destId="{214FC519-2373-4035-9F7A-A1B0DC039744}" srcOrd="0" destOrd="0" presId="urn:microsoft.com/office/officeart/2005/8/layout/cycle3"/>
    <dgm:cxn modelId="{08DE5355-1F75-4C76-BF5E-489E66F878D2}" type="presOf" srcId="{63EA506C-52E2-41F1-B244-783DAF876D59}" destId="{3F35E757-43A7-4037-9932-0D597CAE973C}" srcOrd="0" destOrd="0" presId="urn:microsoft.com/office/officeart/2005/8/layout/cycle3"/>
    <dgm:cxn modelId="{F3FFAA99-23AF-4B9B-B25E-D913A55A846D}" type="presOf" srcId="{D5ADD2D3-960B-4B19-9225-37AE75017257}" destId="{DCE26CB9-29E8-40C3-B0AE-0F45682BDD6A}" srcOrd="0" destOrd="0" presId="urn:microsoft.com/office/officeart/2005/8/layout/cycle3"/>
    <dgm:cxn modelId="{14A4ECA8-A647-435A-AD42-1C60CC8BFDF0}" srcId="{63EA506C-52E2-41F1-B244-783DAF876D59}" destId="{D5ADD2D3-960B-4B19-9225-37AE75017257}" srcOrd="1" destOrd="0" parTransId="{A73B2CAD-0181-4FA3-9539-A2D1311DE555}" sibTransId="{D96D70A0-71B8-43AC-A692-FC73440EB23E}"/>
    <dgm:cxn modelId="{A9F1FBAA-A829-4B6C-889E-56F428B1B413}" type="presOf" srcId="{E4539086-9BA7-4BB6-92B2-20DD8B0925AC}" destId="{3D30D5F7-78F7-4EAC-B1AB-1BF80ACA4E38}" srcOrd="0" destOrd="0" presId="urn:microsoft.com/office/officeart/2005/8/layout/cycle3"/>
    <dgm:cxn modelId="{86853CE4-C039-4818-84E3-CEAE4F38BF23}" srcId="{63EA506C-52E2-41F1-B244-783DAF876D59}" destId="{256898F7-DE80-49F0-8617-8E7AAB5BCE59}" srcOrd="0" destOrd="0" parTransId="{E7C5E39C-D865-4ED9-BE2D-D12392946724}" sibTransId="{E4539086-9BA7-4BB6-92B2-20DD8B0925AC}"/>
    <dgm:cxn modelId="{3911F14A-0BF9-48C7-9F31-7B140CCA6576}" type="presParOf" srcId="{3F35E757-43A7-4037-9932-0D597CAE973C}" destId="{214FC519-2373-4035-9F7A-A1B0DC039744}" srcOrd="0" destOrd="0" presId="urn:microsoft.com/office/officeart/2005/8/layout/cycle3"/>
    <dgm:cxn modelId="{48147DDE-0202-487E-91A9-9824B4F6094E}" type="presParOf" srcId="{3F35E757-43A7-4037-9932-0D597CAE973C}" destId="{3D30D5F7-78F7-4EAC-B1AB-1BF80ACA4E38}" srcOrd="1" destOrd="0" presId="urn:microsoft.com/office/officeart/2005/8/layout/cycle3"/>
    <dgm:cxn modelId="{1A8E3887-9258-4A5F-8B30-C2BE03DB251D}" type="presParOf" srcId="{3F35E757-43A7-4037-9932-0D597CAE973C}" destId="{DCE26CB9-29E8-40C3-B0AE-0F45682BDD6A}" srcOrd="2" destOrd="0" presId="urn:microsoft.com/office/officeart/2005/8/layout/cycle3"/>
    <dgm:cxn modelId="{38CF3188-CC8D-4A57-A7EB-D6437B30786A}" type="presParOf" srcId="{3F35E757-43A7-4037-9932-0D597CAE973C}" destId="{3BE947A6-1485-46CB-9C26-684BAED5970D}" srcOrd="3" destOrd="0" presId="urn:microsoft.com/office/officeart/2005/8/layout/cycle3"/>
    <dgm:cxn modelId="{DDF52DC0-6D58-419F-BACD-4C643F4DB34E}" type="presParOf" srcId="{3F35E757-43A7-4037-9932-0D597CAE973C}" destId="{24720AB6-5418-4727-95A7-ECA16BE5ADD4}"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E3DD1F-1C43-4D1C-BE46-ECFB52B63CD3}" type="doc">
      <dgm:prSet loTypeId="urn:microsoft.com/office/officeart/2005/8/layout/hList6" loCatId="list" qsTypeId="urn:microsoft.com/office/officeart/2005/8/quickstyle/simple1" qsCatId="simple" csTypeId="urn:microsoft.com/office/officeart/2005/8/colors/accent2_2" csCatId="accent2" phldr="1"/>
      <dgm:spPr/>
      <dgm:t>
        <a:bodyPr/>
        <a:lstStyle/>
        <a:p>
          <a:endParaRPr lang="nl-NL"/>
        </a:p>
      </dgm:t>
    </dgm:pt>
    <dgm:pt modelId="{E81D7925-BE78-49A6-A693-B24C6BB06ED1}">
      <dgm:prSet phldrT="[Tekst]" phldr="0"/>
      <dgm:spPr/>
      <dgm:t>
        <a:bodyPr/>
        <a:lstStyle/>
        <a:p>
          <a:r>
            <a:rPr lang="nl-BE"/>
            <a:t>Lutheranisme: vernietiging deze schepping en volledig nieuwe schepping (</a:t>
          </a:r>
          <a:r>
            <a:rPr lang="nl-BE" i="1"/>
            <a:t>nova creatio</a:t>
          </a:r>
          <a:r>
            <a:rPr lang="nl-BE"/>
            <a:t>).</a:t>
          </a:r>
          <a:endParaRPr lang="nl-NL" dirty="0"/>
        </a:p>
      </dgm:t>
    </dgm:pt>
    <dgm:pt modelId="{C9EA1721-3CB2-4E8A-AD03-9A7178D48A9B}" type="parTrans" cxnId="{E1963E9D-73E9-419F-BADE-2CD85A39B1CA}">
      <dgm:prSet/>
      <dgm:spPr/>
      <dgm:t>
        <a:bodyPr/>
        <a:lstStyle/>
        <a:p>
          <a:endParaRPr lang="nl-NL"/>
        </a:p>
      </dgm:t>
    </dgm:pt>
    <dgm:pt modelId="{566AF423-B267-49A6-BDFB-DAFF954DCD04}" type="sibTrans" cxnId="{E1963E9D-73E9-419F-BADE-2CD85A39B1CA}">
      <dgm:prSet/>
      <dgm:spPr/>
      <dgm:t>
        <a:bodyPr/>
        <a:lstStyle/>
        <a:p>
          <a:endParaRPr lang="nl-NL"/>
        </a:p>
      </dgm:t>
    </dgm:pt>
    <dgm:pt modelId="{BDCFACB7-D631-4579-A8A0-058FFA0A7B30}">
      <dgm:prSet/>
      <dgm:spPr/>
      <dgm:t>
        <a:bodyPr/>
        <a:lstStyle/>
        <a:p>
          <a:r>
            <a:rPr lang="nl-BE" dirty="0"/>
            <a:t>Gereformeerde orthodoxie/vroegere kerk: vernieuwing of </a:t>
          </a:r>
          <a:r>
            <a:rPr lang="nl-BE" dirty="0" err="1"/>
            <a:t>her-schepping</a:t>
          </a:r>
          <a:r>
            <a:rPr lang="nl-BE" dirty="0"/>
            <a:t> van deze schepping (</a:t>
          </a:r>
          <a:r>
            <a:rPr lang="nl-BE" i="1" dirty="0" err="1"/>
            <a:t>recreatio</a:t>
          </a:r>
          <a:r>
            <a:rPr lang="nl-BE" dirty="0"/>
            <a:t>).</a:t>
          </a:r>
        </a:p>
      </dgm:t>
    </dgm:pt>
    <dgm:pt modelId="{EB3211BA-37DB-4C9A-B8FE-AD9DCE5DA717}" type="parTrans" cxnId="{53BE05EF-7E97-4668-AD58-0E427FF817BD}">
      <dgm:prSet/>
      <dgm:spPr/>
      <dgm:t>
        <a:bodyPr/>
        <a:lstStyle/>
        <a:p>
          <a:endParaRPr lang="nl-NL"/>
        </a:p>
      </dgm:t>
    </dgm:pt>
    <dgm:pt modelId="{BC427930-CE62-4C67-A238-53794D775FFB}" type="sibTrans" cxnId="{53BE05EF-7E97-4668-AD58-0E427FF817BD}">
      <dgm:prSet/>
      <dgm:spPr/>
      <dgm:t>
        <a:bodyPr/>
        <a:lstStyle/>
        <a:p>
          <a:endParaRPr lang="nl-NL"/>
        </a:p>
      </dgm:t>
    </dgm:pt>
    <dgm:pt modelId="{2B0EB542-CB2C-4B21-9A4D-2268F5C0D036}">
      <dgm:prSet/>
      <dgm:spPr/>
      <dgm:t>
        <a:bodyPr/>
        <a:lstStyle/>
        <a:p>
          <a:r>
            <a:rPr lang="nl-BE" dirty="0"/>
            <a:t>Berkhof: </a:t>
          </a:r>
          <a:r>
            <a:rPr lang="nl-BE" i="1" dirty="0" err="1"/>
            <a:t>transfiguratio</a:t>
          </a:r>
          <a:r>
            <a:rPr lang="nl-BE" dirty="0"/>
            <a:t>. Toekomst als verheerlijking.</a:t>
          </a:r>
        </a:p>
      </dgm:t>
    </dgm:pt>
    <dgm:pt modelId="{E020CF89-6218-4C80-8EB3-02091053068E}" type="parTrans" cxnId="{368667BA-CF85-44E4-A96D-4303206ADCC6}">
      <dgm:prSet/>
      <dgm:spPr/>
      <dgm:t>
        <a:bodyPr/>
        <a:lstStyle/>
        <a:p>
          <a:endParaRPr lang="nl-NL"/>
        </a:p>
      </dgm:t>
    </dgm:pt>
    <dgm:pt modelId="{1212FB02-8162-44A8-9FC9-EF8BB4CA28DE}" type="sibTrans" cxnId="{368667BA-CF85-44E4-A96D-4303206ADCC6}">
      <dgm:prSet/>
      <dgm:spPr/>
      <dgm:t>
        <a:bodyPr/>
        <a:lstStyle/>
        <a:p>
          <a:endParaRPr lang="nl-NL"/>
        </a:p>
      </dgm:t>
    </dgm:pt>
    <dgm:pt modelId="{BD8F8F92-368F-4817-B395-F6B0D7E82A2C}" type="pres">
      <dgm:prSet presAssocID="{D5E3DD1F-1C43-4D1C-BE46-ECFB52B63CD3}" presName="Name0" presStyleCnt="0">
        <dgm:presLayoutVars>
          <dgm:dir/>
          <dgm:resizeHandles val="exact"/>
        </dgm:presLayoutVars>
      </dgm:prSet>
      <dgm:spPr/>
    </dgm:pt>
    <dgm:pt modelId="{7DFFE758-855E-41E9-B5F5-9D0DF8F572B4}" type="pres">
      <dgm:prSet presAssocID="{E81D7925-BE78-49A6-A693-B24C6BB06ED1}" presName="node" presStyleLbl="node1" presStyleIdx="0" presStyleCnt="3">
        <dgm:presLayoutVars>
          <dgm:bulletEnabled val="1"/>
        </dgm:presLayoutVars>
      </dgm:prSet>
      <dgm:spPr/>
    </dgm:pt>
    <dgm:pt modelId="{69FB0B74-82EE-43F5-AE3B-3702A9C7D4C8}" type="pres">
      <dgm:prSet presAssocID="{566AF423-B267-49A6-BDFB-DAFF954DCD04}" presName="sibTrans" presStyleCnt="0"/>
      <dgm:spPr/>
    </dgm:pt>
    <dgm:pt modelId="{E7A264CE-BEAF-4D3F-8444-B1F0986BE48C}" type="pres">
      <dgm:prSet presAssocID="{BDCFACB7-D631-4579-A8A0-058FFA0A7B30}" presName="node" presStyleLbl="node1" presStyleIdx="1" presStyleCnt="3">
        <dgm:presLayoutVars>
          <dgm:bulletEnabled val="1"/>
        </dgm:presLayoutVars>
      </dgm:prSet>
      <dgm:spPr/>
    </dgm:pt>
    <dgm:pt modelId="{1904456C-034E-4E65-857D-49197DE46BF4}" type="pres">
      <dgm:prSet presAssocID="{BC427930-CE62-4C67-A238-53794D775FFB}" presName="sibTrans" presStyleCnt="0"/>
      <dgm:spPr/>
    </dgm:pt>
    <dgm:pt modelId="{3FDAD8B7-DF6A-442F-8831-66D1EC7B89CD}" type="pres">
      <dgm:prSet presAssocID="{2B0EB542-CB2C-4B21-9A4D-2268F5C0D036}" presName="node" presStyleLbl="node1" presStyleIdx="2" presStyleCnt="3">
        <dgm:presLayoutVars>
          <dgm:bulletEnabled val="1"/>
        </dgm:presLayoutVars>
      </dgm:prSet>
      <dgm:spPr/>
    </dgm:pt>
  </dgm:ptLst>
  <dgm:cxnLst>
    <dgm:cxn modelId="{A74E3225-52A1-4B16-9886-EFF4288F8EE6}" type="presOf" srcId="{2B0EB542-CB2C-4B21-9A4D-2268F5C0D036}" destId="{3FDAD8B7-DF6A-442F-8831-66D1EC7B89CD}" srcOrd="0" destOrd="0" presId="urn:microsoft.com/office/officeart/2005/8/layout/hList6"/>
    <dgm:cxn modelId="{C0C59287-0BE3-4B7F-B332-A0A6F6762194}" type="presOf" srcId="{D5E3DD1F-1C43-4D1C-BE46-ECFB52B63CD3}" destId="{BD8F8F92-368F-4817-B395-F6B0D7E82A2C}" srcOrd="0" destOrd="0" presId="urn:microsoft.com/office/officeart/2005/8/layout/hList6"/>
    <dgm:cxn modelId="{E1963E9D-73E9-419F-BADE-2CD85A39B1CA}" srcId="{D5E3DD1F-1C43-4D1C-BE46-ECFB52B63CD3}" destId="{E81D7925-BE78-49A6-A693-B24C6BB06ED1}" srcOrd="0" destOrd="0" parTransId="{C9EA1721-3CB2-4E8A-AD03-9A7178D48A9B}" sibTransId="{566AF423-B267-49A6-BDFB-DAFF954DCD04}"/>
    <dgm:cxn modelId="{368667BA-CF85-44E4-A96D-4303206ADCC6}" srcId="{D5E3DD1F-1C43-4D1C-BE46-ECFB52B63CD3}" destId="{2B0EB542-CB2C-4B21-9A4D-2268F5C0D036}" srcOrd="2" destOrd="0" parTransId="{E020CF89-6218-4C80-8EB3-02091053068E}" sibTransId="{1212FB02-8162-44A8-9FC9-EF8BB4CA28DE}"/>
    <dgm:cxn modelId="{56BA2EC4-1666-4AE8-B45E-9C5806E458F2}" type="presOf" srcId="{E81D7925-BE78-49A6-A693-B24C6BB06ED1}" destId="{7DFFE758-855E-41E9-B5F5-9D0DF8F572B4}" srcOrd="0" destOrd="0" presId="urn:microsoft.com/office/officeart/2005/8/layout/hList6"/>
    <dgm:cxn modelId="{7772A7D7-43D2-463C-AE48-E91C2522AFE2}" type="presOf" srcId="{BDCFACB7-D631-4579-A8A0-058FFA0A7B30}" destId="{E7A264CE-BEAF-4D3F-8444-B1F0986BE48C}" srcOrd="0" destOrd="0" presId="urn:microsoft.com/office/officeart/2005/8/layout/hList6"/>
    <dgm:cxn modelId="{53BE05EF-7E97-4668-AD58-0E427FF817BD}" srcId="{D5E3DD1F-1C43-4D1C-BE46-ECFB52B63CD3}" destId="{BDCFACB7-D631-4579-A8A0-058FFA0A7B30}" srcOrd="1" destOrd="0" parTransId="{EB3211BA-37DB-4C9A-B8FE-AD9DCE5DA717}" sibTransId="{BC427930-CE62-4C67-A238-53794D775FFB}"/>
    <dgm:cxn modelId="{AD632E72-FE51-46A3-AA7B-526E999A2E37}" type="presParOf" srcId="{BD8F8F92-368F-4817-B395-F6B0D7E82A2C}" destId="{7DFFE758-855E-41E9-B5F5-9D0DF8F572B4}" srcOrd="0" destOrd="0" presId="urn:microsoft.com/office/officeart/2005/8/layout/hList6"/>
    <dgm:cxn modelId="{4F16AF40-8D12-45C5-9B11-A877F1223427}" type="presParOf" srcId="{BD8F8F92-368F-4817-B395-F6B0D7E82A2C}" destId="{69FB0B74-82EE-43F5-AE3B-3702A9C7D4C8}" srcOrd="1" destOrd="0" presId="urn:microsoft.com/office/officeart/2005/8/layout/hList6"/>
    <dgm:cxn modelId="{D2E7720F-1FE2-4D08-9D52-44809C1EF6B6}" type="presParOf" srcId="{BD8F8F92-368F-4817-B395-F6B0D7E82A2C}" destId="{E7A264CE-BEAF-4D3F-8444-B1F0986BE48C}" srcOrd="2" destOrd="0" presId="urn:microsoft.com/office/officeart/2005/8/layout/hList6"/>
    <dgm:cxn modelId="{FE1202E2-B036-4F15-ADE9-78A43DF6B1CD}" type="presParOf" srcId="{BD8F8F92-368F-4817-B395-F6B0D7E82A2C}" destId="{1904456C-034E-4E65-857D-49197DE46BF4}" srcOrd="3" destOrd="0" presId="urn:microsoft.com/office/officeart/2005/8/layout/hList6"/>
    <dgm:cxn modelId="{F670CC4E-AB4A-46C0-9FEA-F06978CE19C4}" type="presParOf" srcId="{BD8F8F92-368F-4817-B395-F6B0D7E82A2C}" destId="{3FDAD8B7-DF6A-442F-8831-66D1EC7B89CD}"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E3DD1F-1C43-4D1C-BE46-ECFB52B63CD3}" type="doc">
      <dgm:prSet loTypeId="urn:microsoft.com/office/officeart/2005/8/layout/process2" loCatId="process" qsTypeId="urn:microsoft.com/office/officeart/2005/8/quickstyle/simple1" qsCatId="simple" csTypeId="urn:microsoft.com/office/officeart/2005/8/colors/accent2_2" csCatId="accent2" phldr="1"/>
      <dgm:spPr/>
      <dgm:t>
        <a:bodyPr/>
        <a:lstStyle/>
        <a:p>
          <a:endParaRPr lang="nl-NL"/>
        </a:p>
      </dgm:t>
    </dgm:pt>
    <dgm:pt modelId="{A94701DE-F665-47AF-953D-B29BBCA85461}">
      <dgm:prSet phldrT="[Tekst]" phldr="0"/>
      <dgm:spPr/>
      <dgm:t>
        <a:bodyPr/>
        <a:lstStyle/>
        <a:p>
          <a:r>
            <a:rPr lang="nl-BE" dirty="0"/>
            <a:t>Eschatologie</a:t>
          </a:r>
          <a:endParaRPr lang="nl-NL" dirty="0"/>
        </a:p>
      </dgm:t>
    </dgm:pt>
    <dgm:pt modelId="{8921405F-2454-4B8C-BF31-19507E9DE63E}" type="parTrans" cxnId="{1BA6B404-D536-42DD-89E8-29666D2A0704}">
      <dgm:prSet/>
      <dgm:spPr/>
      <dgm:t>
        <a:bodyPr/>
        <a:lstStyle/>
        <a:p>
          <a:endParaRPr lang="nl-NL"/>
        </a:p>
      </dgm:t>
    </dgm:pt>
    <dgm:pt modelId="{494B388A-ACE6-4A12-9F18-8D79F2B1A8D0}" type="sibTrans" cxnId="{1BA6B404-D536-42DD-89E8-29666D2A0704}">
      <dgm:prSet/>
      <dgm:spPr/>
      <dgm:t>
        <a:bodyPr/>
        <a:lstStyle/>
        <a:p>
          <a:endParaRPr lang="nl-NL"/>
        </a:p>
      </dgm:t>
    </dgm:pt>
    <dgm:pt modelId="{E81D7925-BE78-49A6-A693-B24C6BB06ED1}">
      <dgm:prSet phldrT="[Tekst]" phldr="0"/>
      <dgm:spPr/>
      <dgm:t>
        <a:bodyPr/>
        <a:lstStyle/>
        <a:p>
          <a:r>
            <a:rPr lang="nl-BE" dirty="0" err="1"/>
            <a:t>Protologie</a:t>
          </a:r>
          <a:endParaRPr lang="nl-NL" dirty="0"/>
        </a:p>
      </dgm:t>
    </dgm:pt>
    <dgm:pt modelId="{C9EA1721-3CB2-4E8A-AD03-9A7178D48A9B}" type="parTrans" cxnId="{E1963E9D-73E9-419F-BADE-2CD85A39B1CA}">
      <dgm:prSet/>
      <dgm:spPr/>
      <dgm:t>
        <a:bodyPr/>
        <a:lstStyle/>
        <a:p>
          <a:endParaRPr lang="nl-NL"/>
        </a:p>
      </dgm:t>
    </dgm:pt>
    <dgm:pt modelId="{566AF423-B267-49A6-BDFB-DAFF954DCD04}" type="sibTrans" cxnId="{E1963E9D-73E9-419F-BADE-2CD85A39B1CA}">
      <dgm:prSet/>
      <dgm:spPr/>
      <dgm:t>
        <a:bodyPr/>
        <a:lstStyle/>
        <a:p>
          <a:endParaRPr lang="nl-NL"/>
        </a:p>
      </dgm:t>
    </dgm:pt>
    <dgm:pt modelId="{241D9637-3268-4EA6-ACCE-FC2B6036EBE2}">
      <dgm:prSet phldrT="[Tekst]" phldr="0"/>
      <dgm:spPr/>
      <dgm:t>
        <a:bodyPr/>
        <a:lstStyle/>
        <a:p>
          <a:r>
            <a:rPr lang="nl-BE" dirty="0"/>
            <a:t>Christologie</a:t>
          </a:r>
          <a:endParaRPr lang="nl-NL" dirty="0"/>
        </a:p>
      </dgm:t>
    </dgm:pt>
    <dgm:pt modelId="{CD51F9A2-48F4-456A-9696-FF0F5AB89353}" type="parTrans" cxnId="{647FD8AC-39E5-45DA-A177-87542E87929E}">
      <dgm:prSet/>
      <dgm:spPr/>
      <dgm:t>
        <a:bodyPr/>
        <a:lstStyle/>
        <a:p>
          <a:endParaRPr lang="nl-NL"/>
        </a:p>
      </dgm:t>
    </dgm:pt>
    <dgm:pt modelId="{BBFC2AAE-55B9-4180-ADBC-66651F8CB8E6}" type="sibTrans" cxnId="{647FD8AC-39E5-45DA-A177-87542E87929E}">
      <dgm:prSet/>
      <dgm:spPr/>
      <dgm:t>
        <a:bodyPr/>
        <a:lstStyle/>
        <a:p>
          <a:endParaRPr lang="nl-NL"/>
        </a:p>
      </dgm:t>
    </dgm:pt>
    <dgm:pt modelId="{476758F0-26E2-4F7F-8F4A-B4CBF0596ECE}" type="pres">
      <dgm:prSet presAssocID="{D5E3DD1F-1C43-4D1C-BE46-ECFB52B63CD3}" presName="linearFlow" presStyleCnt="0">
        <dgm:presLayoutVars>
          <dgm:resizeHandles val="exact"/>
        </dgm:presLayoutVars>
      </dgm:prSet>
      <dgm:spPr/>
    </dgm:pt>
    <dgm:pt modelId="{20D30263-3A09-40F3-911B-1F3B4337ECF0}" type="pres">
      <dgm:prSet presAssocID="{E81D7925-BE78-49A6-A693-B24C6BB06ED1}" presName="node" presStyleLbl="node1" presStyleIdx="0" presStyleCnt="3">
        <dgm:presLayoutVars>
          <dgm:bulletEnabled val="1"/>
        </dgm:presLayoutVars>
      </dgm:prSet>
      <dgm:spPr/>
    </dgm:pt>
    <dgm:pt modelId="{6287AF89-95A2-4066-9614-219125A61D68}" type="pres">
      <dgm:prSet presAssocID="{566AF423-B267-49A6-BDFB-DAFF954DCD04}" presName="sibTrans" presStyleLbl="sibTrans2D1" presStyleIdx="0" presStyleCnt="2"/>
      <dgm:spPr/>
    </dgm:pt>
    <dgm:pt modelId="{8470C6B5-50CA-48E7-A99C-4B94F48CA63A}" type="pres">
      <dgm:prSet presAssocID="{566AF423-B267-49A6-BDFB-DAFF954DCD04}" presName="connectorText" presStyleLbl="sibTrans2D1" presStyleIdx="0" presStyleCnt="2"/>
      <dgm:spPr/>
    </dgm:pt>
    <dgm:pt modelId="{A6678B0F-464B-423A-B3C5-4AF4576BD92D}" type="pres">
      <dgm:prSet presAssocID="{241D9637-3268-4EA6-ACCE-FC2B6036EBE2}" presName="node" presStyleLbl="node1" presStyleIdx="1" presStyleCnt="3">
        <dgm:presLayoutVars>
          <dgm:bulletEnabled val="1"/>
        </dgm:presLayoutVars>
      </dgm:prSet>
      <dgm:spPr/>
    </dgm:pt>
    <dgm:pt modelId="{FE6093B8-DE45-4543-B529-DB08E834865C}" type="pres">
      <dgm:prSet presAssocID="{BBFC2AAE-55B9-4180-ADBC-66651F8CB8E6}" presName="sibTrans" presStyleLbl="sibTrans2D1" presStyleIdx="1" presStyleCnt="2"/>
      <dgm:spPr/>
    </dgm:pt>
    <dgm:pt modelId="{230B62BD-6FC4-4FCF-9EA3-B513EFAEB7CB}" type="pres">
      <dgm:prSet presAssocID="{BBFC2AAE-55B9-4180-ADBC-66651F8CB8E6}" presName="connectorText" presStyleLbl="sibTrans2D1" presStyleIdx="1" presStyleCnt="2"/>
      <dgm:spPr/>
    </dgm:pt>
    <dgm:pt modelId="{1A6D6E9D-5978-48FC-9451-E3683F254C2A}" type="pres">
      <dgm:prSet presAssocID="{A94701DE-F665-47AF-953D-B29BBCA85461}" presName="node" presStyleLbl="node1" presStyleIdx="2" presStyleCnt="3">
        <dgm:presLayoutVars>
          <dgm:bulletEnabled val="1"/>
        </dgm:presLayoutVars>
      </dgm:prSet>
      <dgm:spPr/>
    </dgm:pt>
  </dgm:ptLst>
  <dgm:cxnLst>
    <dgm:cxn modelId="{1BA6B404-D536-42DD-89E8-29666D2A0704}" srcId="{D5E3DD1F-1C43-4D1C-BE46-ECFB52B63CD3}" destId="{A94701DE-F665-47AF-953D-B29BBCA85461}" srcOrd="2" destOrd="0" parTransId="{8921405F-2454-4B8C-BF31-19507E9DE63E}" sibTransId="{494B388A-ACE6-4A12-9F18-8D79F2B1A8D0}"/>
    <dgm:cxn modelId="{D999DF2B-0F23-443A-9CF7-2AD82CC10A39}" type="presOf" srcId="{E81D7925-BE78-49A6-A693-B24C6BB06ED1}" destId="{20D30263-3A09-40F3-911B-1F3B4337ECF0}" srcOrd="0" destOrd="0" presId="urn:microsoft.com/office/officeart/2005/8/layout/process2"/>
    <dgm:cxn modelId="{0AE1CC71-DB23-46A7-B717-406AE692A6BE}" type="presOf" srcId="{241D9637-3268-4EA6-ACCE-FC2B6036EBE2}" destId="{A6678B0F-464B-423A-B3C5-4AF4576BD92D}" srcOrd="0" destOrd="0" presId="urn:microsoft.com/office/officeart/2005/8/layout/process2"/>
    <dgm:cxn modelId="{D3160353-3AE5-465C-A684-28C3998E8566}" type="presOf" srcId="{A94701DE-F665-47AF-953D-B29BBCA85461}" destId="{1A6D6E9D-5978-48FC-9451-E3683F254C2A}" srcOrd="0" destOrd="0" presId="urn:microsoft.com/office/officeart/2005/8/layout/process2"/>
    <dgm:cxn modelId="{E1963E9D-73E9-419F-BADE-2CD85A39B1CA}" srcId="{D5E3DD1F-1C43-4D1C-BE46-ECFB52B63CD3}" destId="{E81D7925-BE78-49A6-A693-B24C6BB06ED1}" srcOrd="0" destOrd="0" parTransId="{C9EA1721-3CB2-4E8A-AD03-9A7178D48A9B}" sibTransId="{566AF423-B267-49A6-BDFB-DAFF954DCD04}"/>
    <dgm:cxn modelId="{647FD8AC-39E5-45DA-A177-87542E87929E}" srcId="{D5E3DD1F-1C43-4D1C-BE46-ECFB52B63CD3}" destId="{241D9637-3268-4EA6-ACCE-FC2B6036EBE2}" srcOrd="1" destOrd="0" parTransId="{CD51F9A2-48F4-456A-9696-FF0F5AB89353}" sibTransId="{BBFC2AAE-55B9-4180-ADBC-66651F8CB8E6}"/>
    <dgm:cxn modelId="{81413BB5-24DE-4E7E-9E8D-AB8ECFB8C31B}" type="presOf" srcId="{566AF423-B267-49A6-BDFB-DAFF954DCD04}" destId="{8470C6B5-50CA-48E7-A99C-4B94F48CA63A}" srcOrd="1" destOrd="0" presId="urn:microsoft.com/office/officeart/2005/8/layout/process2"/>
    <dgm:cxn modelId="{894C12C9-5FB5-4D70-A3B2-57C2AF5F2E62}" type="presOf" srcId="{566AF423-B267-49A6-BDFB-DAFF954DCD04}" destId="{6287AF89-95A2-4066-9614-219125A61D68}" srcOrd="0" destOrd="0" presId="urn:microsoft.com/office/officeart/2005/8/layout/process2"/>
    <dgm:cxn modelId="{004215ED-1EC9-4701-9606-E5D5904799AB}" type="presOf" srcId="{BBFC2AAE-55B9-4180-ADBC-66651F8CB8E6}" destId="{230B62BD-6FC4-4FCF-9EA3-B513EFAEB7CB}" srcOrd="1" destOrd="0" presId="urn:microsoft.com/office/officeart/2005/8/layout/process2"/>
    <dgm:cxn modelId="{59EB76F6-9F74-4C5B-8DCF-0DD0EBF15890}" type="presOf" srcId="{D5E3DD1F-1C43-4D1C-BE46-ECFB52B63CD3}" destId="{476758F0-26E2-4F7F-8F4A-B4CBF0596ECE}" srcOrd="0" destOrd="0" presId="urn:microsoft.com/office/officeart/2005/8/layout/process2"/>
    <dgm:cxn modelId="{F79AC2FC-BB6A-4535-BEDF-878C61CA346D}" type="presOf" srcId="{BBFC2AAE-55B9-4180-ADBC-66651F8CB8E6}" destId="{FE6093B8-DE45-4543-B529-DB08E834865C}" srcOrd="0" destOrd="0" presId="urn:microsoft.com/office/officeart/2005/8/layout/process2"/>
    <dgm:cxn modelId="{898EFF24-7754-43A9-932C-9665243B20DA}" type="presParOf" srcId="{476758F0-26E2-4F7F-8F4A-B4CBF0596ECE}" destId="{20D30263-3A09-40F3-911B-1F3B4337ECF0}" srcOrd="0" destOrd="0" presId="urn:microsoft.com/office/officeart/2005/8/layout/process2"/>
    <dgm:cxn modelId="{2ACC9DCD-91DC-4005-A93C-F4F30EA10876}" type="presParOf" srcId="{476758F0-26E2-4F7F-8F4A-B4CBF0596ECE}" destId="{6287AF89-95A2-4066-9614-219125A61D68}" srcOrd="1" destOrd="0" presId="urn:microsoft.com/office/officeart/2005/8/layout/process2"/>
    <dgm:cxn modelId="{D0EE2EE2-9BC9-4E78-A759-673CFBB26E67}" type="presParOf" srcId="{6287AF89-95A2-4066-9614-219125A61D68}" destId="{8470C6B5-50CA-48E7-A99C-4B94F48CA63A}" srcOrd="0" destOrd="0" presId="urn:microsoft.com/office/officeart/2005/8/layout/process2"/>
    <dgm:cxn modelId="{F83C73B5-CD42-4192-8171-68CE4B046055}" type="presParOf" srcId="{476758F0-26E2-4F7F-8F4A-B4CBF0596ECE}" destId="{A6678B0F-464B-423A-B3C5-4AF4576BD92D}" srcOrd="2" destOrd="0" presId="urn:microsoft.com/office/officeart/2005/8/layout/process2"/>
    <dgm:cxn modelId="{86949484-5E01-490D-B592-934B7B3DC89B}" type="presParOf" srcId="{476758F0-26E2-4F7F-8F4A-B4CBF0596ECE}" destId="{FE6093B8-DE45-4543-B529-DB08E834865C}" srcOrd="3" destOrd="0" presId="urn:microsoft.com/office/officeart/2005/8/layout/process2"/>
    <dgm:cxn modelId="{9773B53E-54A5-4B24-80D4-4086D836BEB6}" type="presParOf" srcId="{FE6093B8-DE45-4543-B529-DB08E834865C}" destId="{230B62BD-6FC4-4FCF-9EA3-B513EFAEB7CB}" srcOrd="0" destOrd="0" presId="urn:microsoft.com/office/officeart/2005/8/layout/process2"/>
    <dgm:cxn modelId="{54D28726-95CE-49A2-B0C6-9F69B7A4E0A6}" type="presParOf" srcId="{476758F0-26E2-4F7F-8F4A-B4CBF0596ECE}" destId="{1A6D6E9D-5978-48FC-9451-E3683F254C2A}"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E3DD1F-1C43-4D1C-BE46-ECFB52B63CD3}" type="doc">
      <dgm:prSet loTypeId="urn:microsoft.com/office/officeart/2005/8/layout/vList6" loCatId="list" qsTypeId="urn:microsoft.com/office/officeart/2005/8/quickstyle/simple1" qsCatId="simple" csTypeId="urn:microsoft.com/office/officeart/2005/8/colors/accent2_2" csCatId="accent2" phldr="1"/>
      <dgm:spPr/>
      <dgm:t>
        <a:bodyPr/>
        <a:lstStyle/>
        <a:p>
          <a:endParaRPr lang="nl-NL"/>
        </a:p>
      </dgm:t>
    </dgm:pt>
    <dgm:pt modelId="{E81D7925-BE78-49A6-A693-B24C6BB06ED1}">
      <dgm:prSet phldrT="[Tekst]" phldr="0"/>
      <dgm:spPr/>
      <dgm:t>
        <a:bodyPr/>
        <a:lstStyle/>
        <a:p>
          <a:r>
            <a:rPr lang="nl-BE" dirty="0"/>
            <a:t>Kosmologische reflecties</a:t>
          </a:r>
          <a:endParaRPr lang="nl-NL" dirty="0"/>
        </a:p>
      </dgm:t>
    </dgm:pt>
    <dgm:pt modelId="{C9EA1721-3CB2-4E8A-AD03-9A7178D48A9B}" type="parTrans" cxnId="{E1963E9D-73E9-419F-BADE-2CD85A39B1CA}">
      <dgm:prSet/>
      <dgm:spPr/>
      <dgm:t>
        <a:bodyPr/>
        <a:lstStyle/>
        <a:p>
          <a:endParaRPr lang="nl-NL"/>
        </a:p>
      </dgm:t>
    </dgm:pt>
    <dgm:pt modelId="{566AF423-B267-49A6-BDFB-DAFF954DCD04}" type="sibTrans" cxnId="{E1963E9D-73E9-419F-BADE-2CD85A39B1CA}">
      <dgm:prSet/>
      <dgm:spPr/>
      <dgm:t>
        <a:bodyPr/>
        <a:lstStyle/>
        <a:p>
          <a:endParaRPr lang="nl-NL"/>
        </a:p>
      </dgm:t>
    </dgm:pt>
    <dgm:pt modelId="{93FCF82D-D6BE-4448-B8B0-3FA4ED7F6E5E}">
      <dgm:prSet phldrT="[Tekst]"/>
      <dgm:spPr/>
      <dgm:t>
        <a:bodyPr/>
        <a:lstStyle/>
        <a:p>
          <a:r>
            <a:rPr lang="nl-BE" dirty="0"/>
            <a:t>Soteriologische reflecties</a:t>
          </a:r>
        </a:p>
      </dgm:t>
    </dgm:pt>
    <dgm:pt modelId="{1E56630D-51B0-4600-B27C-A8CC2EE6017E}" type="parTrans" cxnId="{BC35110F-A46A-4331-BB2C-579D2919C437}">
      <dgm:prSet/>
      <dgm:spPr/>
      <dgm:t>
        <a:bodyPr/>
        <a:lstStyle/>
        <a:p>
          <a:endParaRPr lang="nl-NL"/>
        </a:p>
      </dgm:t>
    </dgm:pt>
    <dgm:pt modelId="{B0FF3CE9-9031-4C7B-8062-284531089936}" type="sibTrans" cxnId="{BC35110F-A46A-4331-BB2C-579D2919C437}">
      <dgm:prSet/>
      <dgm:spPr/>
      <dgm:t>
        <a:bodyPr/>
        <a:lstStyle/>
        <a:p>
          <a:endParaRPr lang="nl-NL"/>
        </a:p>
      </dgm:t>
    </dgm:pt>
    <dgm:pt modelId="{BF7B08EA-D34E-4AEC-A1D1-3C0F5D08AFE4}">
      <dgm:prSet phldrT="[Tekst]"/>
      <dgm:spPr/>
      <dgm:t>
        <a:bodyPr/>
        <a:lstStyle/>
        <a:p>
          <a:r>
            <a:rPr lang="nl-BE" dirty="0"/>
            <a:t>Eschatologische reflecties</a:t>
          </a:r>
        </a:p>
      </dgm:t>
    </dgm:pt>
    <dgm:pt modelId="{2D994B53-4AA2-474D-B3AA-13F72FA082B8}" type="parTrans" cxnId="{FD27F772-E4EE-4304-A53E-66C18F03FF23}">
      <dgm:prSet/>
      <dgm:spPr/>
      <dgm:t>
        <a:bodyPr/>
        <a:lstStyle/>
        <a:p>
          <a:endParaRPr lang="nl-NL"/>
        </a:p>
      </dgm:t>
    </dgm:pt>
    <dgm:pt modelId="{2316018A-68FE-49A5-9A86-6DF73425214A}" type="sibTrans" cxnId="{FD27F772-E4EE-4304-A53E-66C18F03FF23}">
      <dgm:prSet/>
      <dgm:spPr/>
      <dgm:t>
        <a:bodyPr/>
        <a:lstStyle/>
        <a:p>
          <a:endParaRPr lang="nl-NL"/>
        </a:p>
      </dgm:t>
    </dgm:pt>
    <dgm:pt modelId="{529C36E4-125F-4C7A-B7A3-3613A283A820}" type="pres">
      <dgm:prSet presAssocID="{D5E3DD1F-1C43-4D1C-BE46-ECFB52B63CD3}" presName="Name0" presStyleCnt="0">
        <dgm:presLayoutVars>
          <dgm:dir/>
          <dgm:animLvl val="lvl"/>
          <dgm:resizeHandles/>
        </dgm:presLayoutVars>
      </dgm:prSet>
      <dgm:spPr/>
    </dgm:pt>
    <dgm:pt modelId="{4BD08ED5-E8AA-47CB-A695-08D6685BA752}" type="pres">
      <dgm:prSet presAssocID="{E81D7925-BE78-49A6-A693-B24C6BB06ED1}" presName="linNode" presStyleCnt="0"/>
      <dgm:spPr/>
    </dgm:pt>
    <dgm:pt modelId="{CFCF48C5-4640-491D-B609-CADB20369DBD}" type="pres">
      <dgm:prSet presAssocID="{E81D7925-BE78-49A6-A693-B24C6BB06ED1}" presName="parentShp" presStyleLbl="node1" presStyleIdx="0" presStyleCnt="3">
        <dgm:presLayoutVars>
          <dgm:bulletEnabled val="1"/>
        </dgm:presLayoutVars>
      </dgm:prSet>
      <dgm:spPr/>
    </dgm:pt>
    <dgm:pt modelId="{F6D911AB-BA7C-4C3F-86CE-9C6B33108A4D}" type="pres">
      <dgm:prSet presAssocID="{E81D7925-BE78-49A6-A693-B24C6BB06ED1}" presName="childShp" presStyleLbl="bgAccFollowNode1" presStyleIdx="0" presStyleCnt="3">
        <dgm:presLayoutVars>
          <dgm:bulletEnabled val="1"/>
        </dgm:presLayoutVars>
      </dgm:prSet>
      <dgm:spPr/>
    </dgm:pt>
    <dgm:pt modelId="{D4FA2DF6-CC46-41B1-AA71-84CA6DE61A0D}" type="pres">
      <dgm:prSet presAssocID="{566AF423-B267-49A6-BDFB-DAFF954DCD04}" presName="spacing" presStyleCnt="0"/>
      <dgm:spPr/>
    </dgm:pt>
    <dgm:pt modelId="{86EA1C96-BA75-4B58-81E3-E9E8CFB5A284}" type="pres">
      <dgm:prSet presAssocID="{93FCF82D-D6BE-4448-B8B0-3FA4ED7F6E5E}" presName="linNode" presStyleCnt="0"/>
      <dgm:spPr/>
    </dgm:pt>
    <dgm:pt modelId="{D148F589-4811-4137-863E-C72FA64F9B9B}" type="pres">
      <dgm:prSet presAssocID="{93FCF82D-D6BE-4448-B8B0-3FA4ED7F6E5E}" presName="parentShp" presStyleLbl="node1" presStyleIdx="1" presStyleCnt="3">
        <dgm:presLayoutVars>
          <dgm:bulletEnabled val="1"/>
        </dgm:presLayoutVars>
      </dgm:prSet>
      <dgm:spPr/>
    </dgm:pt>
    <dgm:pt modelId="{B27DBFD6-8568-4799-BCCE-058555E09D7A}" type="pres">
      <dgm:prSet presAssocID="{93FCF82D-D6BE-4448-B8B0-3FA4ED7F6E5E}" presName="childShp" presStyleLbl="bgAccFollowNode1" presStyleIdx="1" presStyleCnt="3">
        <dgm:presLayoutVars>
          <dgm:bulletEnabled val="1"/>
        </dgm:presLayoutVars>
      </dgm:prSet>
      <dgm:spPr/>
    </dgm:pt>
    <dgm:pt modelId="{2D0B168E-524C-4B4B-BF8B-A76B3F1C0D12}" type="pres">
      <dgm:prSet presAssocID="{B0FF3CE9-9031-4C7B-8062-284531089936}" presName="spacing" presStyleCnt="0"/>
      <dgm:spPr/>
    </dgm:pt>
    <dgm:pt modelId="{36790704-4D0B-432C-AA62-B0E28D1E84EE}" type="pres">
      <dgm:prSet presAssocID="{BF7B08EA-D34E-4AEC-A1D1-3C0F5D08AFE4}" presName="linNode" presStyleCnt="0"/>
      <dgm:spPr/>
    </dgm:pt>
    <dgm:pt modelId="{3F7BF7A5-C862-4624-B615-E50818EDC013}" type="pres">
      <dgm:prSet presAssocID="{BF7B08EA-D34E-4AEC-A1D1-3C0F5D08AFE4}" presName="parentShp" presStyleLbl="node1" presStyleIdx="2" presStyleCnt="3">
        <dgm:presLayoutVars>
          <dgm:bulletEnabled val="1"/>
        </dgm:presLayoutVars>
      </dgm:prSet>
      <dgm:spPr/>
    </dgm:pt>
    <dgm:pt modelId="{C21A3578-9627-40FB-9657-554856BE765C}" type="pres">
      <dgm:prSet presAssocID="{BF7B08EA-D34E-4AEC-A1D1-3C0F5D08AFE4}" presName="childShp" presStyleLbl="bgAccFollowNode1" presStyleIdx="2" presStyleCnt="3">
        <dgm:presLayoutVars>
          <dgm:bulletEnabled val="1"/>
        </dgm:presLayoutVars>
      </dgm:prSet>
      <dgm:spPr/>
    </dgm:pt>
  </dgm:ptLst>
  <dgm:cxnLst>
    <dgm:cxn modelId="{BC35110F-A46A-4331-BB2C-579D2919C437}" srcId="{D5E3DD1F-1C43-4D1C-BE46-ECFB52B63CD3}" destId="{93FCF82D-D6BE-4448-B8B0-3FA4ED7F6E5E}" srcOrd="1" destOrd="0" parTransId="{1E56630D-51B0-4600-B27C-A8CC2EE6017E}" sibTransId="{B0FF3CE9-9031-4C7B-8062-284531089936}"/>
    <dgm:cxn modelId="{71D16525-506D-4776-9DCB-CAA1687DFC99}" type="presOf" srcId="{93FCF82D-D6BE-4448-B8B0-3FA4ED7F6E5E}" destId="{D148F589-4811-4137-863E-C72FA64F9B9B}" srcOrd="0" destOrd="0" presId="urn:microsoft.com/office/officeart/2005/8/layout/vList6"/>
    <dgm:cxn modelId="{0406FB5C-5266-4B39-8C22-993DB99A239F}" type="presOf" srcId="{BF7B08EA-D34E-4AEC-A1D1-3C0F5D08AFE4}" destId="{3F7BF7A5-C862-4624-B615-E50818EDC013}" srcOrd="0" destOrd="0" presId="urn:microsoft.com/office/officeart/2005/8/layout/vList6"/>
    <dgm:cxn modelId="{FD27F772-E4EE-4304-A53E-66C18F03FF23}" srcId="{D5E3DD1F-1C43-4D1C-BE46-ECFB52B63CD3}" destId="{BF7B08EA-D34E-4AEC-A1D1-3C0F5D08AFE4}" srcOrd="2" destOrd="0" parTransId="{2D994B53-4AA2-474D-B3AA-13F72FA082B8}" sibTransId="{2316018A-68FE-49A5-9A86-6DF73425214A}"/>
    <dgm:cxn modelId="{E1963E9D-73E9-419F-BADE-2CD85A39B1CA}" srcId="{D5E3DD1F-1C43-4D1C-BE46-ECFB52B63CD3}" destId="{E81D7925-BE78-49A6-A693-B24C6BB06ED1}" srcOrd="0" destOrd="0" parTransId="{C9EA1721-3CB2-4E8A-AD03-9A7178D48A9B}" sibTransId="{566AF423-B267-49A6-BDFB-DAFF954DCD04}"/>
    <dgm:cxn modelId="{8887F6FA-2089-4A7F-9D3B-52BBCDD04AA8}" type="presOf" srcId="{D5E3DD1F-1C43-4D1C-BE46-ECFB52B63CD3}" destId="{529C36E4-125F-4C7A-B7A3-3613A283A820}" srcOrd="0" destOrd="0" presId="urn:microsoft.com/office/officeart/2005/8/layout/vList6"/>
    <dgm:cxn modelId="{174960FF-48DD-43DA-8973-D0DBB0B2B312}" type="presOf" srcId="{E81D7925-BE78-49A6-A693-B24C6BB06ED1}" destId="{CFCF48C5-4640-491D-B609-CADB20369DBD}" srcOrd="0" destOrd="0" presId="urn:microsoft.com/office/officeart/2005/8/layout/vList6"/>
    <dgm:cxn modelId="{CCF24E71-DE1A-41A1-88AB-28E7AE5AFC34}" type="presParOf" srcId="{529C36E4-125F-4C7A-B7A3-3613A283A820}" destId="{4BD08ED5-E8AA-47CB-A695-08D6685BA752}" srcOrd="0" destOrd="0" presId="urn:microsoft.com/office/officeart/2005/8/layout/vList6"/>
    <dgm:cxn modelId="{AFBF9DBA-2777-499F-A652-86F1F72B3F73}" type="presParOf" srcId="{4BD08ED5-E8AA-47CB-A695-08D6685BA752}" destId="{CFCF48C5-4640-491D-B609-CADB20369DBD}" srcOrd="0" destOrd="0" presId="urn:microsoft.com/office/officeart/2005/8/layout/vList6"/>
    <dgm:cxn modelId="{4AE3B04F-E1C7-4120-9708-447AA46D274D}" type="presParOf" srcId="{4BD08ED5-E8AA-47CB-A695-08D6685BA752}" destId="{F6D911AB-BA7C-4C3F-86CE-9C6B33108A4D}" srcOrd="1" destOrd="0" presId="urn:microsoft.com/office/officeart/2005/8/layout/vList6"/>
    <dgm:cxn modelId="{D75CC037-14B6-4D40-9945-9A3D60B47311}" type="presParOf" srcId="{529C36E4-125F-4C7A-B7A3-3613A283A820}" destId="{D4FA2DF6-CC46-41B1-AA71-84CA6DE61A0D}" srcOrd="1" destOrd="0" presId="urn:microsoft.com/office/officeart/2005/8/layout/vList6"/>
    <dgm:cxn modelId="{C9449116-AB5D-4552-B77D-0705B85810E9}" type="presParOf" srcId="{529C36E4-125F-4C7A-B7A3-3613A283A820}" destId="{86EA1C96-BA75-4B58-81E3-E9E8CFB5A284}" srcOrd="2" destOrd="0" presId="urn:microsoft.com/office/officeart/2005/8/layout/vList6"/>
    <dgm:cxn modelId="{22E02C9C-F78E-4389-9046-B586A2C9B8BC}" type="presParOf" srcId="{86EA1C96-BA75-4B58-81E3-E9E8CFB5A284}" destId="{D148F589-4811-4137-863E-C72FA64F9B9B}" srcOrd="0" destOrd="0" presId="urn:microsoft.com/office/officeart/2005/8/layout/vList6"/>
    <dgm:cxn modelId="{BCC2EA82-9874-449B-9537-B2ACA1F1795A}" type="presParOf" srcId="{86EA1C96-BA75-4B58-81E3-E9E8CFB5A284}" destId="{B27DBFD6-8568-4799-BCCE-058555E09D7A}" srcOrd="1" destOrd="0" presId="urn:microsoft.com/office/officeart/2005/8/layout/vList6"/>
    <dgm:cxn modelId="{1A9B32D6-0DCA-4448-8AEA-69F33807C9D0}" type="presParOf" srcId="{529C36E4-125F-4C7A-B7A3-3613A283A820}" destId="{2D0B168E-524C-4B4B-BF8B-A76B3F1C0D12}" srcOrd="3" destOrd="0" presId="urn:microsoft.com/office/officeart/2005/8/layout/vList6"/>
    <dgm:cxn modelId="{9B1C7ED8-1216-449C-8628-0A086E0FDE5D}" type="presParOf" srcId="{529C36E4-125F-4C7A-B7A3-3613A283A820}" destId="{36790704-4D0B-432C-AA62-B0E28D1E84EE}" srcOrd="4" destOrd="0" presId="urn:microsoft.com/office/officeart/2005/8/layout/vList6"/>
    <dgm:cxn modelId="{B54EE3EF-AD6B-4FED-B84E-C0B52DD5F6A0}" type="presParOf" srcId="{36790704-4D0B-432C-AA62-B0E28D1E84EE}" destId="{3F7BF7A5-C862-4624-B615-E50818EDC013}" srcOrd="0" destOrd="0" presId="urn:microsoft.com/office/officeart/2005/8/layout/vList6"/>
    <dgm:cxn modelId="{9A6CE80C-55FF-4B1C-AE1C-6C298047C8EC}" type="presParOf" srcId="{36790704-4D0B-432C-AA62-B0E28D1E84EE}" destId="{C21A3578-9627-40FB-9657-554856BE765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9C12C-F4C5-47F9-84E9-BA16BA2BB125}">
      <dsp:nvSpPr>
        <dsp:cNvPr id="0" name=""/>
        <dsp:cNvSpPr/>
      </dsp:nvSpPr>
      <dsp:spPr>
        <a:xfrm rot="5400000">
          <a:off x="837397" y="877471"/>
          <a:ext cx="1514112" cy="2519449"/>
        </a:xfrm>
        <a:prstGeom prst="corner">
          <a:avLst>
            <a:gd name="adj1" fmla="val 16120"/>
            <a:gd name="adj2" fmla="val 161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D24909-DE82-42C9-B2C5-D4C3E6BB1473}">
      <dsp:nvSpPr>
        <dsp:cNvPr id="0" name=""/>
        <dsp:cNvSpPr/>
      </dsp:nvSpPr>
      <dsp:spPr>
        <a:xfrm>
          <a:off x="584654" y="1630243"/>
          <a:ext cx="2274573" cy="1993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nl-BE" sz="3100" kern="1200" dirty="0" err="1"/>
            <a:t>Protologie</a:t>
          </a:r>
          <a:endParaRPr lang="nl-NL" sz="3100" kern="1200" dirty="0"/>
        </a:p>
      </dsp:txBody>
      <dsp:txXfrm>
        <a:off x="584654" y="1630243"/>
        <a:ext cx="2274573" cy="1993796"/>
      </dsp:txXfrm>
    </dsp:sp>
    <dsp:sp modelId="{986AFA48-670E-4E36-8049-050468E1284D}">
      <dsp:nvSpPr>
        <dsp:cNvPr id="0" name=""/>
        <dsp:cNvSpPr/>
      </dsp:nvSpPr>
      <dsp:spPr>
        <a:xfrm>
          <a:off x="2430062" y="691986"/>
          <a:ext cx="429164" cy="429164"/>
        </a:xfrm>
        <a:prstGeom prst="triangle">
          <a:avLst>
            <a:gd name="adj" fmla="val 100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36127C-DAF2-4C36-BA7E-1DB282EEAE2F}">
      <dsp:nvSpPr>
        <dsp:cNvPr id="0" name=""/>
        <dsp:cNvSpPr/>
      </dsp:nvSpPr>
      <dsp:spPr>
        <a:xfrm rot="5400000">
          <a:off x="3621919" y="188438"/>
          <a:ext cx="1514112" cy="2519449"/>
        </a:xfrm>
        <a:prstGeom prst="corner">
          <a:avLst>
            <a:gd name="adj1" fmla="val 16120"/>
            <a:gd name="adj2" fmla="val 161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B1B760-8633-4254-B7AE-FEB77FDE155D}">
      <dsp:nvSpPr>
        <dsp:cNvPr id="0" name=""/>
        <dsp:cNvSpPr/>
      </dsp:nvSpPr>
      <dsp:spPr>
        <a:xfrm>
          <a:off x="3369176" y="941211"/>
          <a:ext cx="2274573" cy="1993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nl-BE" sz="3100" kern="1200" dirty="0"/>
            <a:t>Christologie</a:t>
          </a:r>
          <a:endParaRPr lang="nl-NL" sz="3100" kern="1200" dirty="0"/>
        </a:p>
      </dsp:txBody>
      <dsp:txXfrm>
        <a:off x="3369176" y="941211"/>
        <a:ext cx="2274573" cy="1993796"/>
      </dsp:txXfrm>
    </dsp:sp>
    <dsp:sp modelId="{23991CBF-58CE-49F8-9090-404A96E725C8}">
      <dsp:nvSpPr>
        <dsp:cNvPr id="0" name=""/>
        <dsp:cNvSpPr/>
      </dsp:nvSpPr>
      <dsp:spPr>
        <a:xfrm>
          <a:off x="5214584" y="2954"/>
          <a:ext cx="429164" cy="429164"/>
        </a:xfrm>
        <a:prstGeom prst="triangle">
          <a:avLst>
            <a:gd name="adj" fmla="val 100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F03692-74B2-4AED-A3D8-EB60A8473188}">
      <dsp:nvSpPr>
        <dsp:cNvPr id="0" name=""/>
        <dsp:cNvSpPr/>
      </dsp:nvSpPr>
      <dsp:spPr>
        <a:xfrm rot="5400000">
          <a:off x="6406440" y="-500594"/>
          <a:ext cx="1514112" cy="2519449"/>
        </a:xfrm>
        <a:prstGeom prst="corner">
          <a:avLst>
            <a:gd name="adj1" fmla="val 16120"/>
            <a:gd name="adj2" fmla="val 161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03F541-630C-4283-9207-9CEE13ACA52F}">
      <dsp:nvSpPr>
        <dsp:cNvPr id="0" name=""/>
        <dsp:cNvSpPr/>
      </dsp:nvSpPr>
      <dsp:spPr>
        <a:xfrm>
          <a:off x="6153697" y="252178"/>
          <a:ext cx="2274573" cy="1993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nl-BE" sz="3100" kern="1200" dirty="0"/>
            <a:t>Eschatologie</a:t>
          </a:r>
          <a:endParaRPr lang="nl-NL" sz="3100" kern="1200" dirty="0"/>
        </a:p>
      </dsp:txBody>
      <dsp:txXfrm>
        <a:off x="6153697" y="252178"/>
        <a:ext cx="2274573" cy="19937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0D5F7-78F7-4EAC-B1AB-1BF80ACA4E38}">
      <dsp:nvSpPr>
        <dsp:cNvPr id="0" name=""/>
        <dsp:cNvSpPr/>
      </dsp:nvSpPr>
      <dsp:spPr>
        <a:xfrm>
          <a:off x="-218481" y="259736"/>
          <a:ext cx="2526696" cy="2526696"/>
        </a:xfrm>
        <a:prstGeom prst="circularArrow">
          <a:avLst>
            <a:gd name="adj1" fmla="val 5310"/>
            <a:gd name="adj2" fmla="val 343918"/>
            <a:gd name="adj3" fmla="val 12695751"/>
            <a:gd name="adj4" fmla="val 18075192"/>
            <a:gd name="adj5" fmla="val 6195"/>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4FC519-2373-4035-9F7A-A1B0DC039744}">
      <dsp:nvSpPr>
        <dsp:cNvPr id="0" name=""/>
        <dsp:cNvSpPr/>
      </dsp:nvSpPr>
      <dsp:spPr>
        <a:xfrm>
          <a:off x="208973" y="362694"/>
          <a:ext cx="1671786" cy="835893"/>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kern="1200" dirty="0"/>
            <a:t>Opstanding</a:t>
          </a:r>
        </a:p>
      </dsp:txBody>
      <dsp:txXfrm>
        <a:off x="249778" y="403499"/>
        <a:ext cx="1590176" cy="754283"/>
      </dsp:txXfrm>
    </dsp:sp>
    <dsp:sp modelId="{DCE26CB9-29E8-40C3-B0AE-0F45682BDD6A}">
      <dsp:nvSpPr>
        <dsp:cNvPr id="0" name=""/>
        <dsp:cNvSpPr/>
      </dsp:nvSpPr>
      <dsp:spPr>
        <a:xfrm>
          <a:off x="208973" y="1848726"/>
          <a:ext cx="1671786" cy="835893"/>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kern="1200" dirty="0"/>
            <a:t>Verheerlijking</a:t>
          </a:r>
        </a:p>
      </dsp:txBody>
      <dsp:txXfrm>
        <a:off x="249778" y="1889531"/>
        <a:ext cx="1590176" cy="7542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FE758-855E-41E9-B5F5-9D0DF8F572B4}">
      <dsp:nvSpPr>
        <dsp:cNvPr id="0" name=""/>
        <dsp:cNvSpPr/>
      </dsp:nvSpPr>
      <dsp:spPr>
        <a:xfrm rot="16200000">
          <a:off x="-965418" y="966272"/>
          <a:ext cx="4154301" cy="2221755"/>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5474" bIns="0" numCol="1" spcCol="1270" anchor="ctr" anchorCtr="0">
          <a:noAutofit/>
        </a:bodyPr>
        <a:lstStyle/>
        <a:p>
          <a:pPr marL="0" lvl="0" indent="0" algn="ctr" defTabSz="800100">
            <a:lnSpc>
              <a:spcPct val="90000"/>
            </a:lnSpc>
            <a:spcBef>
              <a:spcPct val="0"/>
            </a:spcBef>
            <a:spcAft>
              <a:spcPct val="35000"/>
            </a:spcAft>
            <a:buNone/>
          </a:pPr>
          <a:r>
            <a:rPr lang="nl-BE" sz="1800" kern="1200"/>
            <a:t>Lutheranisme: vernietiging deze schepping en volledig nieuwe schepping (</a:t>
          </a:r>
          <a:r>
            <a:rPr lang="nl-BE" sz="1800" i="1" kern="1200"/>
            <a:t>nova creatio</a:t>
          </a:r>
          <a:r>
            <a:rPr lang="nl-BE" sz="1800" kern="1200"/>
            <a:t>).</a:t>
          </a:r>
          <a:endParaRPr lang="nl-NL" sz="1800" kern="1200" dirty="0"/>
        </a:p>
      </dsp:txBody>
      <dsp:txXfrm rot="5400000">
        <a:off x="855" y="830859"/>
        <a:ext cx="2221755" cy="2492581"/>
      </dsp:txXfrm>
    </dsp:sp>
    <dsp:sp modelId="{E7A264CE-BEAF-4D3F-8444-B1F0986BE48C}">
      <dsp:nvSpPr>
        <dsp:cNvPr id="0" name=""/>
        <dsp:cNvSpPr/>
      </dsp:nvSpPr>
      <dsp:spPr>
        <a:xfrm rot="16200000">
          <a:off x="1422969" y="966272"/>
          <a:ext cx="4154301" cy="2221755"/>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5474" bIns="0" numCol="1" spcCol="1270" anchor="ctr" anchorCtr="0">
          <a:noAutofit/>
        </a:bodyPr>
        <a:lstStyle/>
        <a:p>
          <a:pPr marL="0" lvl="0" indent="0" algn="ctr" defTabSz="800100">
            <a:lnSpc>
              <a:spcPct val="90000"/>
            </a:lnSpc>
            <a:spcBef>
              <a:spcPct val="0"/>
            </a:spcBef>
            <a:spcAft>
              <a:spcPct val="35000"/>
            </a:spcAft>
            <a:buNone/>
          </a:pPr>
          <a:r>
            <a:rPr lang="nl-BE" sz="1800" kern="1200" dirty="0"/>
            <a:t>Gereformeerde orthodoxie/vroegere kerk: vernieuwing of </a:t>
          </a:r>
          <a:r>
            <a:rPr lang="nl-BE" sz="1800" kern="1200" dirty="0" err="1"/>
            <a:t>her-schepping</a:t>
          </a:r>
          <a:r>
            <a:rPr lang="nl-BE" sz="1800" kern="1200" dirty="0"/>
            <a:t> van deze schepping (</a:t>
          </a:r>
          <a:r>
            <a:rPr lang="nl-BE" sz="1800" i="1" kern="1200" dirty="0" err="1"/>
            <a:t>recreatio</a:t>
          </a:r>
          <a:r>
            <a:rPr lang="nl-BE" sz="1800" kern="1200" dirty="0"/>
            <a:t>).</a:t>
          </a:r>
        </a:p>
      </dsp:txBody>
      <dsp:txXfrm rot="5400000">
        <a:off x="2389242" y="830859"/>
        <a:ext cx="2221755" cy="2492581"/>
      </dsp:txXfrm>
    </dsp:sp>
    <dsp:sp modelId="{3FDAD8B7-DF6A-442F-8831-66D1EC7B89CD}">
      <dsp:nvSpPr>
        <dsp:cNvPr id="0" name=""/>
        <dsp:cNvSpPr/>
      </dsp:nvSpPr>
      <dsp:spPr>
        <a:xfrm rot="16200000">
          <a:off x="3811357" y="966272"/>
          <a:ext cx="4154301" cy="2221755"/>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5474" bIns="0" numCol="1" spcCol="1270" anchor="ctr" anchorCtr="0">
          <a:noAutofit/>
        </a:bodyPr>
        <a:lstStyle/>
        <a:p>
          <a:pPr marL="0" lvl="0" indent="0" algn="ctr" defTabSz="800100">
            <a:lnSpc>
              <a:spcPct val="90000"/>
            </a:lnSpc>
            <a:spcBef>
              <a:spcPct val="0"/>
            </a:spcBef>
            <a:spcAft>
              <a:spcPct val="35000"/>
            </a:spcAft>
            <a:buNone/>
          </a:pPr>
          <a:r>
            <a:rPr lang="nl-BE" sz="1800" kern="1200" dirty="0"/>
            <a:t>Berkhof: </a:t>
          </a:r>
          <a:r>
            <a:rPr lang="nl-BE" sz="1800" i="1" kern="1200" dirty="0" err="1"/>
            <a:t>transfiguratio</a:t>
          </a:r>
          <a:r>
            <a:rPr lang="nl-BE" sz="1800" kern="1200" dirty="0"/>
            <a:t>. Toekomst als verheerlijking.</a:t>
          </a:r>
        </a:p>
      </dsp:txBody>
      <dsp:txXfrm rot="5400000">
        <a:off x="4777630" y="830859"/>
        <a:ext cx="2221755" cy="24925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30263-3A09-40F3-911B-1F3B4337ECF0}">
      <dsp:nvSpPr>
        <dsp:cNvPr id="0" name=""/>
        <dsp:cNvSpPr/>
      </dsp:nvSpPr>
      <dsp:spPr>
        <a:xfrm>
          <a:off x="33079" y="0"/>
          <a:ext cx="1836301" cy="102016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BE" sz="2400" kern="1200" dirty="0" err="1"/>
            <a:t>Protologie</a:t>
          </a:r>
          <a:endParaRPr lang="nl-NL" sz="2400" kern="1200" dirty="0"/>
        </a:p>
      </dsp:txBody>
      <dsp:txXfrm>
        <a:off x="62959" y="29880"/>
        <a:ext cx="1776541" cy="960407"/>
      </dsp:txXfrm>
    </dsp:sp>
    <dsp:sp modelId="{6287AF89-95A2-4066-9614-219125A61D68}">
      <dsp:nvSpPr>
        <dsp:cNvPr id="0" name=""/>
        <dsp:cNvSpPr/>
      </dsp:nvSpPr>
      <dsp:spPr>
        <a:xfrm rot="5400000">
          <a:off x="759948" y="1045671"/>
          <a:ext cx="382562" cy="45907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nl-NL" sz="1900" kern="1200"/>
        </a:p>
      </dsp:txBody>
      <dsp:txXfrm rot="-5400000">
        <a:off x="813507" y="1083928"/>
        <a:ext cx="275445" cy="267793"/>
      </dsp:txXfrm>
    </dsp:sp>
    <dsp:sp modelId="{A6678B0F-464B-423A-B3C5-4AF4576BD92D}">
      <dsp:nvSpPr>
        <dsp:cNvPr id="0" name=""/>
        <dsp:cNvSpPr/>
      </dsp:nvSpPr>
      <dsp:spPr>
        <a:xfrm>
          <a:off x="33079" y="1530250"/>
          <a:ext cx="1836301" cy="102016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BE" sz="2400" kern="1200" dirty="0"/>
            <a:t>Christologie</a:t>
          </a:r>
          <a:endParaRPr lang="nl-NL" sz="2400" kern="1200" dirty="0"/>
        </a:p>
      </dsp:txBody>
      <dsp:txXfrm>
        <a:off x="62959" y="1560130"/>
        <a:ext cx="1776541" cy="960407"/>
      </dsp:txXfrm>
    </dsp:sp>
    <dsp:sp modelId="{FE6093B8-DE45-4543-B529-DB08E834865C}">
      <dsp:nvSpPr>
        <dsp:cNvPr id="0" name=""/>
        <dsp:cNvSpPr/>
      </dsp:nvSpPr>
      <dsp:spPr>
        <a:xfrm rot="5400000">
          <a:off x="759948" y="2575922"/>
          <a:ext cx="382562" cy="45907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nl-NL" sz="1900" kern="1200"/>
        </a:p>
      </dsp:txBody>
      <dsp:txXfrm rot="-5400000">
        <a:off x="813507" y="2614179"/>
        <a:ext cx="275445" cy="267793"/>
      </dsp:txXfrm>
    </dsp:sp>
    <dsp:sp modelId="{1A6D6E9D-5978-48FC-9451-E3683F254C2A}">
      <dsp:nvSpPr>
        <dsp:cNvPr id="0" name=""/>
        <dsp:cNvSpPr/>
      </dsp:nvSpPr>
      <dsp:spPr>
        <a:xfrm>
          <a:off x="33079" y="3060501"/>
          <a:ext cx="1836301" cy="102016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BE" sz="2400" kern="1200" dirty="0"/>
            <a:t>Eschatologie</a:t>
          </a:r>
          <a:endParaRPr lang="nl-NL" sz="2400" kern="1200" dirty="0"/>
        </a:p>
      </dsp:txBody>
      <dsp:txXfrm>
        <a:off x="62959" y="3090381"/>
        <a:ext cx="1776541" cy="9604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911AB-BA7C-4C3F-86CE-9C6B33108A4D}">
      <dsp:nvSpPr>
        <dsp:cNvPr id="0" name=""/>
        <dsp:cNvSpPr/>
      </dsp:nvSpPr>
      <dsp:spPr>
        <a:xfrm>
          <a:off x="2684980" y="0"/>
          <a:ext cx="4027470" cy="1124562"/>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CF48C5-4640-491D-B609-CADB20369DBD}">
      <dsp:nvSpPr>
        <dsp:cNvPr id="0" name=""/>
        <dsp:cNvSpPr/>
      </dsp:nvSpPr>
      <dsp:spPr>
        <a:xfrm>
          <a:off x="0" y="0"/>
          <a:ext cx="2684980" cy="112456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nl-BE" sz="2700" kern="1200" dirty="0"/>
            <a:t>Kosmologische reflecties</a:t>
          </a:r>
          <a:endParaRPr lang="nl-NL" sz="2700" kern="1200" dirty="0"/>
        </a:p>
      </dsp:txBody>
      <dsp:txXfrm>
        <a:off x="54897" y="54897"/>
        <a:ext cx="2575186" cy="1014768"/>
      </dsp:txXfrm>
    </dsp:sp>
    <dsp:sp modelId="{B27DBFD6-8568-4799-BCCE-058555E09D7A}">
      <dsp:nvSpPr>
        <dsp:cNvPr id="0" name=""/>
        <dsp:cNvSpPr/>
      </dsp:nvSpPr>
      <dsp:spPr>
        <a:xfrm>
          <a:off x="2684980" y="1237019"/>
          <a:ext cx="4027470" cy="1124562"/>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48F589-4811-4137-863E-C72FA64F9B9B}">
      <dsp:nvSpPr>
        <dsp:cNvPr id="0" name=""/>
        <dsp:cNvSpPr/>
      </dsp:nvSpPr>
      <dsp:spPr>
        <a:xfrm>
          <a:off x="0" y="1237019"/>
          <a:ext cx="2684980" cy="112456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nl-BE" sz="2700" kern="1200" dirty="0"/>
            <a:t>Soteriologische reflecties</a:t>
          </a:r>
        </a:p>
      </dsp:txBody>
      <dsp:txXfrm>
        <a:off x="54897" y="1291916"/>
        <a:ext cx="2575186" cy="1014768"/>
      </dsp:txXfrm>
    </dsp:sp>
    <dsp:sp modelId="{C21A3578-9627-40FB-9657-554856BE765C}">
      <dsp:nvSpPr>
        <dsp:cNvPr id="0" name=""/>
        <dsp:cNvSpPr/>
      </dsp:nvSpPr>
      <dsp:spPr>
        <a:xfrm>
          <a:off x="2684980" y="2474038"/>
          <a:ext cx="4027470" cy="1124562"/>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7BF7A5-C862-4624-B615-E50818EDC013}">
      <dsp:nvSpPr>
        <dsp:cNvPr id="0" name=""/>
        <dsp:cNvSpPr/>
      </dsp:nvSpPr>
      <dsp:spPr>
        <a:xfrm>
          <a:off x="0" y="2474038"/>
          <a:ext cx="2684980" cy="112456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nl-BE" sz="2700" kern="1200" dirty="0"/>
            <a:t>Eschatologische reflecties</a:t>
          </a:r>
        </a:p>
      </dsp:txBody>
      <dsp:txXfrm>
        <a:off x="54897" y="2528935"/>
        <a:ext cx="2575186" cy="101476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25F77-9D03-445E-9715-5FC0D564FCFF}" type="datetimeFigureOut">
              <a:rPr lang="nl-BE" smtClean="0"/>
              <a:t>13/10/2025</a:t>
            </a:fld>
            <a:endParaRPr lang="nl-BE"/>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C2164C-9A06-44E9-B44C-B8B034C7459D}" type="slidenum">
              <a:rPr lang="nl-BE" smtClean="0"/>
              <a:t>‹nr.›</a:t>
            </a:fld>
            <a:endParaRPr lang="nl-BE"/>
          </a:p>
        </p:txBody>
      </p:sp>
    </p:spTree>
    <p:extLst>
      <p:ext uri="{BB962C8B-B14F-4D97-AF65-F5344CB8AC3E}">
        <p14:creationId xmlns:p14="http://schemas.microsoft.com/office/powerpoint/2010/main" val="806239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935302"/>
            <a:ext cx="7620000" cy="1989667"/>
          </a:xfrm>
        </p:spPr>
        <p:txBody>
          <a:bodyPr anchor="b"/>
          <a:lstStyle>
            <a:lvl1pPr algn="ctr">
              <a:defRPr sz="5000"/>
            </a:lvl1pPr>
          </a:lstStyle>
          <a:p>
            <a:r>
              <a:rPr lang="nl-NL"/>
              <a:t>Klik om stijl te bewerken</a:t>
            </a:r>
            <a:endParaRPr lang="en-US" dirty="0"/>
          </a:p>
        </p:txBody>
      </p:sp>
      <p:sp>
        <p:nvSpPr>
          <p:cNvPr id="3" name="Subtitle 2"/>
          <p:cNvSpPr>
            <a:spLocks noGrp="1"/>
          </p:cNvSpPr>
          <p:nvPr>
            <p:ph type="subTitle" idx="1"/>
          </p:nvPr>
        </p:nvSpPr>
        <p:spPr>
          <a:xfrm>
            <a:off x="1270000" y="3001698"/>
            <a:ext cx="7620000" cy="137980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3591679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3341011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304271"/>
            <a:ext cx="2190750" cy="484319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98500" y="304271"/>
            <a:ext cx="6445250" cy="484319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2646311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2621946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93208" y="1424782"/>
            <a:ext cx="8763000" cy="2377281"/>
          </a:xfrm>
        </p:spPr>
        <p:txBody>
          <a:bodyPr anchor="b"/>
          <a:lstStyle>
            <a:lvl1pPr>
              <a:defRPr sz="5000"/>
            </a:lvl1pPr>
          </a:lstStyle>
          <a:p>
            <a:r>
              <a:rPr lang="nl-NL"/>
              <a:t>Klik om stijl te bewerken</a:t>
            </a:r>
            <a:endParaRPr lang="en-US" dirty="0"/>
          </a:p>
        </p:txBody>
      </p:sp>
      <p:sp>
        <p:nvSpPr>
          <p:cNvPr id="3" name="Text Placeholder 2"/>
          <p:cNvSpPr>
            <a:spLocks noGrp="1"/>
          </p:cNvSpPr>
          <p:nvPr>
            <p:ph type="body" idx="1"/>
          </p:nvPr>
        </p:nvSpPr>
        <p:spPr>
          <a:xfrm>
            <a:off x="693208" y="3824553"/>
            <a:ext cx="8763000" cy="1250156"/>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3747097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98500" y="1521354"/>
            <a:ext cx="4318000" cy="362611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143500" y="1521354"/>
            <a:ext cx="4318000" cy="362611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56A9CE0-2A50-46AE-BAC7-239E11F0A585}" type="datetimeFigureOut">
              <a:rPr lang="nl-BE" smtClean="0"/>
              <a:t>13/10/2025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3902350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99823" y="304271"/>
            <a:ext cx="8763000" cy="1104636"/>
          </a:xfrm>
        </p:spPr>
        <p:txBody>
          <a:bodyPr/>
          <a:lstStyle/>
          <a:p>
            <a:r>
              <a:rPr lang="nl-NL"/>
              <a:t>Klik om stijl te bewerken</a:t>
            </a:r>
            <a:endParaRPr lang="en-US" dirty="0"/>
          </a:p>
        </p:txBody>
      </p:sp>
      <p:sp>
        <p:nvSpPr>
          <p:cNvPr id="3" name="Text Placeholder 2"/>
          <p:cNvSpPr>
            <a:spLocks noGrp="1"/>
          </p:cNvSpPr>
          <p:nvPr>
            <p:ph type="body" idx="1"/>
          </p:nvPr>
        </p:nvSpPr>
        <p:spPr>
          <a:xfrm>
            <a:off x="699824" y="1400969"/>
            <a:ext cx="4298156"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nl-NL"/>
              <a:t>Klikken om de tekststijl van het model te bewerken</a:t>
            </a:r>
          </a:p>
        </p:txBody>
      </p:sp>
      <p:sp>
        <p:nvSpPr>
          <p:cNvPr id="4" name="Content Placeholder 3"/>
          <p:cNvSpPr>
            <a:spLocks noGrp="1"/>
          </p:cNvSpPr>
          <p:nvPr>
            <p:ph sz="half" idx="2"/>
          </p:nvPr>
        </p:nvSpPr>
        <p:spPr>
          <a:xfrm>
            <a:off x="699824" y="2087563"/>
            <a:ext cx="4298156" cy="307049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143500" y="1400969"/>
            <a:ext cx="4319323"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nl-NL"/>
              <a:t>Klikken om de tekststijl van het model te bewerken</a:t>
            </a:r>
          </a:p>
        </p:txBody>
      </p:sp>
      <p:sp>
        <p:nvSpPr>
          <p:cNvPr id="6" name="Content Placeholder 5"/>
          <p:cNvSpPr>
            <a:spLocks noGrp="1"/>
          </p:cNvSpPr>
          <p:nvPr>
            <p:ph sz="quarter" idx="4"/>
          </p:nvPr>
        </p:nvSpPr>
        <p:spPr>
          <a:xfrm>
            <a:off x="5143500" y="2087563"/>
            <a:ext cx="4319323" cy="307049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56A9CE0-2A50-46AE-BAC7-239E11F0A585}" type="datetimeFigureOut">
              <a:rPr lang="nl-BE" smtClean="0"/>
              <a:t>13/10/2025</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310913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56A9CE0-2A50-46AE-BAC7-239E11F0A585}" type="datetimeFigureOut">
              <a:rPr lang="nl-BE" smtClean="0"/>
              <a:t>13/10/2025</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1241608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A9CE0-2A50-46AE-BAC7-239E11F0A585}" type="datetimeFigureOut">
              <a:rPr lang="nl-BE" smtClean="0"/>
              <a:t>13/10/2025</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257729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nl-NL"/>
              <a:t>Klik om stijl te bewerken</a:t>
            </a:r>
            <a:endParaRPr lang="en-US" dirty="0"/>
          </a:p>
        </p:txBody>
      </p:sp>
      <p:sp>
        <p:nvSpPr>
          <p:cNvPr id="3" name="Content Placeholder 2"/>
          <p:cNvSpPr>
            <a:spLocks noGrp="1"/>
          </p:cNvSpPr>
          <p:nvPr>
            <p:ph idx="1"/>
          </p:nvPr>
        </p:nvSpPr>
        <p:spPr>
          <a:xfrm>
            <a:off x="4319323" y="822855"/>
            <a:ext cx="5143500" cy="406135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56A9CE0-2A50-46AE-BAC7-239E11F0A585}" type="datetimeFigureOut">
              <a:rPr lang="nl-BE" smtClean="0"/>
              <a:t>13/10/2025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3545630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nl-NL"/>
              <a:t>Klik om stijl te bewerken</a:t>
            </a:r>
            <a:endParaRPr lang="en-US" dirty="0"/>
          </a:p>
        </p:txBody>
      </p:sp>
      <p:sp>
        <p:nvSpPr>
          <p:cNvPr id="3" name="Picture Placeholder 2"/>
          <p:cNvSpPr>
            <a:spLocks noGrp="1" noChangeAspect="1"/>
          </p:cNvSpPr>
          <p:nvPr>
            <p:ph type="pic" idx="1"/>
          </p:nvPr>
        </p:nvSpPr>
        <p:spPr>
          <a:xfrm>
            <a:off x="4319323" y="822855"/>
            <a:ext cx="5143500" cy="4061354"/>
          </a:xfrm>
        </p:spPr>
        <p:txBody>
          <a:bodyPr anchor="t"/>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56A9CE0-2A50-46AE-BAC7-239E11F0A585}" type="datetimeFigureOut">
              <a:rPr lang="nl-BE" smtClean="0"/>
              <a:t>13/10/2025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2384945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304271"/>
            <a:ext cx="8763000" cy="110463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98500" y="1521354"/>
            <a:ext cx="8763000" cy="3626115"/>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98500" y="5296959"/>
            <a:ext cx="2286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156A9CE0-2A50-46AE-BAC7-239E11F0A585}" type="datetimeFigureOut">
              <a:rPr lang="nl-BE" smtClean="0"/>
              <a:t>13/10/2025</a:t>
            </a:fld>
            <a:endParaRPr lang="nl-BE"/>
          </a:p>
        </p:txBody>
      </p:sp>
      <p:sp>
        <p:nvSpPr>
          <p:cNvPr id="5" name="Footer Placeholder 4"/>
          <p:cNvSpPr>
            <a:spLocks noGrp="1"/>
          </p:cNvSpPr>
          <p:nvPr>
            <p:ph type="ftr" sz="quarter" idx="3"/>
          </p:nvPr>
        </p:nvSpPr>
        <p:spPr>
          <a:xfrm>
            <a:off x="3365500" y="5296959"/>
            <a:ext cx="3429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7175500" y="5296959"/>
            <a:ext cx="2286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DAB4EA4A-6954-4ADB-A712-F23F7F2A8EF6}" type="slidenum">
              <a:rPr lang="nl-BE" smtClean="0"/>
              <a:t>‹nr.›</a:t>
            </a:fld>
            <a:endParaRPr lang="nl-BE"/>
          </a:p>
        </p:txBody>
      </p:sp>
    </p:spTree>
    <p:extLst>
      <p:ext uri="{BB962C8B-B14F-4D97-AF65-F5344CB8AC3E}">
        <p14:creationId xmlns:p14="http://schemas.microsoft.com/office/powerpoint/2010/main" val="334301175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57459"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5306217" y="607220"/>
            <a:ext cx="4154011" cy="2630900"/>
          </a:xfrm>
          <a:noFill/>
        </p:spPr>
        <p:txBody>
          <a:bodyPr>
            <a:normAutofit/>
          </a:bodyPr>
          <a:lstStyle/>
          <a:p>
            <a:pPr algn="l"/>
            <a:r>
              <a:rPr lang="nl-BE" sz="4300" dirty="0"/>
              <a:t>De nieuwe schepping</a:t>
            </a:r>
          </a:p>
        </p:txBody>
      </p:sp>
      <p:sp>
        <p:nvSpPr>
          <p:cNvPr id="3" name="Ondertitel 2"/>
          <p:cNvSpPr>
            <a:spLocks noGrp="1"/>
          </p:cNvSpPr>
          <p:nvPr>
            <p:ph type="subTitle" idx="1"/>
          </p:nvPr>
        </p:nvSpPr>
        <p:spPr>
          <a:xfrm>
            <a:off x="5306217" y="3393370"/>
            <a:ext cx="4154011" cy="1714408"/>
          </a:xfrm>
          <a:noFill/>
        </p:spPr>
        <p:txBody>
          <a:bodyPr>
            <a:normAutofit/>
          </a:bodyPr>
          <a:lstStyle/>
          <a:p>
            <a:pPr algn="l"/>
            <a:r>
              <a:rPr lang="nl-BE" dirty="0"/>
              <a:t>dr. Raymond R. Hausoul</a:t>
            </a:r>
          </a:p>
        </p:txBody>
      </p:sp>
      <p:pic>
        <p:nvPicPr>
          <p:cNvPr id="9" name="Afbeelding 8">
            <a:extLst>
              <a:ext uri="{FF2B5EF4-FFF2-40B4-BE49-F238E27FC236}">
                <a16:creationId xmlns:a16="http://schemas.microsoft.com/office/drawing/2014/main" id="{BFF22810-621A-A52E-53BD-825A871285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5002411" cy="5715000"/>
          </a:xfrm>
          <a:prstGeom prst="rect">
            <a:avLst/>
          </a:prstGeom>
        </p:spPr>
      </p:pic>
    </p:spTree>
    <p:extLst>
      <p:ext uri="{BB962C8B-B14F-4D97-AF65-F5344CB8AC3E}">
        <p14:creationId xmlns:p14="http://schemas.microsoft.com/office/powerpoint/2010/main" val="4019155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514BD-9F2A-4EC7-31AC-3E5857AF656F}"/>
            </a:ext>
          </a:extLst>
        </p:cNvPr>
        <p:cNvGrpSpPr/>
        <p:nvPr/>
      </p:nvGrpSpPr>
      <p:grpSpPr>
        <a:xfrm>
          <a:off x="0" y="0"/>
          <a:ext cx="0" cy="0"/>
          <a:chOff x="0" y="0"/>
          <a:chExt cx="0" cy="0"/>
        </a:xfrm>
      </p:grpSpPr>
      <p:graphicFrame>
        <p:nvGraphicFramePr>
          <p:cNvPr id="8" name="Tijdelijke aanduiding voor inhoud 7">
            <a:extLst>
              <a:ext uri="{FF2B5EF4-FFF2-40B4-BE49-F238E27FC236}">
                <a16:creationId xmlns:a16="http://schemas.microsoft.com/office/drawing/2014/main" id="{062390BC-B07C-1D19-9111-BE69BCC1824D}"/>
              </a:ext>
            </a:extLst>
          </p:cNvPr>
          <p:cNvGraphicFramePr>
            <a:graphicFrameLocks noGrp="1"/>
          </p:cNvGraphicFramePr>
          <p:nvPr>
            <p:ph idx="1"/>
            <p:extLst>
              <p:ext uri="{D42A27DB-BD31-4B8C-83A1-F6EECF244321}">
                <p14:modId xmlns:p14="http://schemas.microsoft.com/office/powerpoint/2010/main" val="811747916"/>
              </p:ext>
            </p:extLst>
          </p:nvPr>
        </p:nvGraphicFramePr>
        <p:xfrm>
          <a:off x="698500" y="1521354"/>
          <a:ext cx="8763000" cy="3626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8572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756EC-A92E-FC7B-7F36-B2C824C8A52F}"/>
            </a:ext>
          </a:extLst>
        </p:cNvPr>
        <p:cNvGrpSpPr/>
        <p:nvPr/>
      </p:nvGrpSpPr>
      <p:grpSpPr>
        <a:xfrm>
          <a:off x="0" y="0"/>
          <a:ext cx="0" cy="0"/>
          <a:chOff x="0" y="0"/>
          <a:chExt cx="0" cy="0"/>
        </a:xfrm>
      </p:grpSpPr>
      <p:sp>
        <p:nvSpPr>
          <p:cNvPr id="6" name="Titel 1">
            <a:extLst>
              <a:ext uri="{FF2B5EF4-FFF2-40B4-BE49-F238E27FC236}">
                <a16:creationId xmlns:a16="http://schemas.microsoft.com/office/drawing/2014/main" id="{4CC78695-2AA2-F89A-7822-7F358117E7F4}"/>
              </a:ext>
            </a:extLst>
          </p:cNvPr>
          <p:cNvSpPr>
            <a:spLocks noGrp="1"/>
          </p:cNvSpPr>
          <p:nvPr>
            <p:ph type="title"/>
          </p:nvPr>
        </p:nvSpPr>
        <p:spPr>
          <a:xfrm>
            <a:off x="698500" y="304271"/>
            <a:ext cx="8763000" cy="688898"/>
          </a:xfrm>
        </p:spPr>
        <p:txBody>
          <a:bodyPr>
            <a:normAutofit/>
          </a:bodyPr>
          <a:lstStyle/>
          <a:p>
            <a:r>
              <a:rPr lang="nl-BE" dirty="0"/>
              <a:t>Beeldspraak</a:t>
            </a:r>
            <a:endParaRPr lang="nl-NL" dirty="0"/>
          </a:p>
        </p:txBody>
      </p:sp>
      <p:sp>
        <p:nvSpPr>
          <p:cNvPr id="3" name="Tijdelijke aanduiding voor inhoud 2">
            <a:extLst>
              <a:ext uri="{FF2B5EF4-FFF2-40B4-BE49-F238E27FC236}">
                <a16:creationId xmlns:a16="http://schemas.microsoft.com/office/drawing/2014/main" id="{3443E8F7-6776-AF20-3595-35E470B359DE}"/>
              </a:ext>
            </a:extLst>
          </p:cNvPr>
          <p:cNvSpPr>
            <a:spLocks noGrp="1"/>
          </p:cNvSpPr>
          <p:nvPr>
            <p:ph idx="1"/>
          </p:nvPr>
        </p:nvSpPr>
        <p:spPr>
          <a:xfrm>
            <a:off x="698499" y="1113034"/>
            <a:ext cx="7101298" cy="4034436"/>
          </a:xfrm>
        </p:spPr>
        <p:txBody>
          <a:bodyPr>
            <a:normAutofit/>
          </a:bodyPr>
          <a:lstStyle/>
          <a:p>
            <a:pPr marL="0" indent="0">
              <a:buNone/>
            </a:pPr>
            <a:r>
              <a:rPr lang="nl-BE" dirty="0"/>
              <a:t>‘Wat een geestelijke verarming zou het betekenen, als men deze beelden zou willen wegrationaliseren of reduceren tot enkele begrippen en ideeën.</a:t>
            </a:r>
          </a:p>
          <a:p>
            <a:pPr marL="0" indent="0">
              <a:buNone/>
            </a:pPr>
            <a:r>
              <a:rPr lang="nl-BE" dirty="0"/>
              <a:t>Al bij Jezus vinden wij die manier van spreken: van een gastmaal met nieuwe wijn in de eindtijd, van een bruiloft, van het grote feestmaal, waarbij allen zijn uitgenodigd, en alom heerst daar grote vreugde ... Beelden van hoop zijn het allemaal, aangetast door de bloedarmoede der gedachte.’</a:t>
            </a:r>
          </a:p>
          <a:p>
            <a:pPr marL="0" indent="0" algn="r">
              <a:buNone/>
            </a:pPr>
            <a:br>
              <a:rPr lang="nl-BE" dirty="0"/>
            </a:br>
            <a:r>
              <a:rPr lang="nl-BE" dirty="0"/>
              <a:t>– Hans </a:t>
            </a:r>
            <a:r>
              <a:rPr lang="nl-BE" dirty="0" err="1"/>
              <a:t>Küng</a:t>
            </a:r>
            <a:r>
              <a:rPr lang="nl-BE" dirty="0"/>
              <a:t>, Eeuwig Leven?, 240.</a:t>
            </a:r>
            <a:endParaRPr lang="nl-NL" dirty="0"/>
          </a:p>
        </p:txBody>
      </p:sp>
      <p:pic>
        <p:nvPicPr>
          <p:cNvPr id="7" name="Picture 2" descr="https://www.katholisch.at/img/20/f4/a2a11e3796d1f3dfddfd/Hans_K_ng-150317-93-000164.jpg">
            <a:extLst>
              <a:ext uri="{FF2B5EF4-FFF2-40B4-BE49-F238E27FC236}">
                <a16:creationId xmlns:a16="http://schemas.microsoft.com/office/drawing/2014/main" id="{798848F3-8FCB-9A4D-31F7-FC7F1199091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186" r="37627"/>
          <a:stretch/>
        </p:blipFill>
        <p:spPr bwMode="auto">
          <a:xfrm>
            <a:off x="7990654" y="1113034"/>
            <a:ext cx="1920875" cy="249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554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C00BF-F279-7B4B-2B91-DF82F940D8B0}"/>
            </a:ext>
          </a:extLst>
        </p:cNvPr>
        <p:cNvGrpSpPr/>
        <p:nvPr/>
      </p:nvGrpSpPr>
      <p:grpSpPr>
        <a:xfrm>
          <a:off x="0" y="0"/>
          <a:ext cx="0" cy="0"/>
          <a:chOff x="0" y="0"/>
          <a:chExt cx="0" cy="0"/>
        </a:xfrm>
      </p:grpSpPr>
      <p:sp>
        <p:nvSpPr>
          <p:cNvPr id="6" name="Titel 1">
            <a:extLst>
              <a:ext uri="{FF2B5EF4-FFF2-40B4-BE49-F238E27FC236}">
                <a16:creationId xmlns:a16="http://schemas.microsoft.com/office/drawing/2014/main" id="{5B443647-ECBD-D33C-164F-95DB70162A02}"/>
              </a:ext>
            </a:extLst>
          </p:cNvPr>
          <p:cNvSpPr>
            <a:spLocks noGrp="1"/>
          </p:cNvSpPr>
          <p:nvPr>
            <p:ph type="title"/>
          </p:nvPr>
        </p:nvSpPr>
        <p:spPr>
          <a:xfrm>
            <a:off x="698500" y="304271"/>
            <a:ext cx="8763000" cy="688898"/>
          </a:xfrm>
        </p:spPr>
        <p:txBody>
          <a:bodyPr>
            <a:normAutofit/>
          </a:bodyPr>
          <a:lstStyle/>
          <a:p>
            <a:r>
              <a:rPr lang="nl-BE" dirty="0"/>
              <a:t>Continuïteit en discontinuïteit</a:t>
            </a:r>
            <a:endParaRPr lang="nl-NL" dirty="0"/>
          </a:p>
        </p:txBody>
      </p:sp>
      <p:sp>
        <p:nvSpPr>
          <p:cNvPr id="3" name="Tijdelijke aanduiding voor inhoud 2">
            <a:extLst>
              <a:ext uri="{FF2B5EF4-FFF2-40B4-BE49-F238E27FC236}">
                <a16:creationId xmlns:a16="http://schemas.microsoft.com/office/drawing/2014/main" id="{C11E905E-74F0-885B-2297-16EF52D46A71}"/>
              </a:ext>
            </a:extLst>
          </p:cNvPr>
          <p:cNvSpPr>
            <a:spLocks noGrp="1"/>
          </p:cNvSpPr>
          <p:nvPr>
            <p:ph idx="1"/>
          </p:nvPr>
        </p:nvSpPr>
        <p:spPr>
          <a:xfrm>
            <a:off x="698500" y="1113034"/>
            <a:ext cx="6784512" cy="4034436"/>
          </a:xfrm>
        </p:spPr>
        <p:txBody>
          <a:bodyPr>
            <a:normAutofit fontScale="92500" lnSpcReduction="10000"/>
          </a:bodyPr>
          <a:lstStyle/>
          <a:p>
            <a:pPr marL="0" indent="0">
              <a:buNone/>
            </a:pPr>
            <a:r>
              <a:rPr lang="nl-BE" dirty="0"/>
              <a:t>‘Als God de huidige schepping zou vernietigen, zou de satan een grote overwinning behalen. Dan zou satan erin geslaagd zijn om de huidige kosmos en de huidige aarde zo corrupt te maken dat God er niets meer voor kan doen, behalve ze volledig teniet te doen. Maar satan won zulk een slag niet. Het is precies andersom: satan is volledig verslagen. God zal de volledige betekenis van die overwinning openbaren als Hij deze aarde zal vernieuwen. De aarde waarop de satan de mensheid misleidde, zal God dan volledig vrijmaken van de gevolgen die satans kwade listen met zich meebrachten.’</a:t>
            </a:r>
          </a:p>
          <a:p>
            <a:pPr marL="0" indent="0" algn="r">
              <a:buNone/>
            </a:pPr>
            <a:br>
              <a:rPr lang="nl-BE" dirty="0"/>
            </a:br>
            <a:r>
              <a:rPr lang="nl-BE" dirty="0"/>
              <a:t>– Anthony </a:t>
            </a:r>
            <a:r>
              <a:rPr lang="nl-BE" dirty="0" err="1"/>
              <a:t>Hoekema</a:t>
            </a:r>
            <a:r>
              <a:rPr lang="nl-BE" dirty="0"/>
              <a:t>, </a:t>
            </a:r>
            <a:r>
              <a:rPr lang="nl-BE" dirty="0" err="1"/>
              <a:t>Bible</a:t>
            </a:r>
            <a:r>
              <a:rPr lang="nl-BE" dirty="0"/>
              <a:t> </a:t>
            </a:r>
            <a:r>
              <a:rPr lang="nl-BE" dirty="0" err="1"/>
              <a:t>and</a:t>
            </a:r>
            <a:r>
              <a:rPr lang="nl-BE" dirty="0"/>
              <a:t> </a:t>
            </a:r>
            <a:r>
              <a:rPr lang="nl-BE" dirty="0" err="1"/>
              <a:t>Future</a:t>
            </a:r>
            <a:r>
              <a:rPr lang="nl-BE" dirty="0"/>
              <a:t>, 281</a:t>
            </a:r>
          </a:p>
        </p:txBody>
      </p:sp>
      <p:graphicFrame>
        <p:nvGraphicFramePr>
          <p:cNvPr id="2" name="Diagram 1">
            <a:extLst>
              <a:ext uri="{FF2B5EF4-FFF2-40B4-BE49-F238E27FC236}">
                <a16:creationId xmlns:a16="http://schemas.microsoft.com/office/drawing/2014/main" id="{5162C267-895A-BFD0-CEA2-D8A278BBAE72}"/>
              </a:ext>
            </a:extLst>
          </p:cNvPr>
          <p:cNvGraphicFramePr/>
          <p:nvPr/>
        </p:nvGraphicFramePr>
        <p:xfrm>
          <a:off x="7753390" y="1096596"/>
          <a:ext cx="2089733" cy="3047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885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DF620-0D9C-F344-A700-226CFA8171C8}"/>
            </a:ext>
          </a:extLst>
        </p:cNvPr>
        <p:cNvGrpSpPr/>
        <p:nvPr/>
      </p:nvGrpSpPr>
      <p:grpSpPr>
        <a:xfrm>
          <a:off x="0" y="0"/>
          <a:ext cx="0" cy="0"/>
          <a:chOff x="0" y="0"/>
          <a:chExt cx="0" cy="0"/>
        </a:xfrm>
      </p:grpSpPr>
      <p:sp>
        <p:nvSpPr>
          <p:cNvPr id="6" name="Titel 1">
            <a:extLst>
              <a:ext uri="{FF2B5EF4-FFF2-40B4-BE49-F238E27FC236}">
                <a16:creationId xmlns:a16="http://schemas.microsoft.com/office/drawing/2014/main" id="{BFBD2BD6-016E-8803-46D8-040C323D5F41}"/>
              </a:ext>
            </a:extLst>
          </p:cNvPr>
          <p:cNvSpPr>
            <a:spLocks noGrp="1"/>
          </p:cNvSpPr>
          <p:nvPr>
            <p:ph type="title"/>
          </p:nvPr>
        </p:nvSpPr>
        <p:spPr>
          <a:xfrm>
            <a:off x="698500" y="304271"/>
            <a:ext cx="8763000" cy="688898"/>
          </a:xfrm>
        </p:spPr>
        <p:txBody>
          <a:bodyPr>
            <a:normAutofit/>
          </a:bodyPr>
          <a:lstStyle/>
          <a:p>
            <a:r>
              <a:rPr lang="nl-BE" dirty="0" err="1"/>
              <a:t>Protologie</a:t>
            </a:r>
            <a:r>
              <a:rPr lang="nl-BE" dirty="0"/>
              <a:t> en eschatologie</a:t>
            </a:r>
          </a:p>
        </p:txBody>
      </p:sp>
      <p:sp>
        <p:nvSpPr>
          <p:cNvPr id="3" name="Tijdelijke aanduiding voor inhoud 2">
            <a:extLst>
              <a:ext uri="{FF2B5EF4-FFF2-40B4-BE49-F238E27FC236}">
                <a16:creationId xmlns:a16="http://schemas.microsoft.com/office/drawing/2014/main" id="{66464B42-4844-BD71-3527-9A345BC343F8}"/>
              </a:ext>
            </a:extLst>
          </p:cNvPr>
          <p:cNvSpPr>
            <a:spLocks noGrp="1"/>
          </p:cNvSpPr>
          <p:nvPr>
            <p:ph idx="1"/>
          </p:nvPr>
        </p:nvSpPr>
        <p:spPr>
          <a:xfrm>
            <a:off x="698500" y="1113034"/>
            <a:ext cx="9198939" cy="4034436"/>
          </a:xfrm>
        </p:spPr>
        <p:txBody>
          <a:bodyPr>
            <a:normAutofit fontScale="92500" lnSpcReduction="20000"/>
          </a:bodyPr>
          <a:lstStyle/>
          <a:p>
            <a:pPr marL="428608" indent="-428608">
              <a:buFont typeface="+mj-lt"/>
              <a:buAutoNum type="arabicPeriod"/>
            </a:pPr>
            <a:r>
              <a:rPr lang="nl-BE" dirty="0"/>
              <a:t>De tuin als prototype van Gods woonplaats, de tempel.</a:t>
            </a:r>
          </a:p>
          <a:p>
            <a:pPr marL="428608" indent="-428608">
              <a:buFont typeface="+mj-lt"/>
              <a:buAutoNum type="arabicPeriod"/>
            </a:pPr>
            <a:r>
              <a:rPr lang="nl-BE" dirty="0"/>
              <a:t>God wandelt in Eden en wil wonen in de tempel (Gen. 3:8; Ex. 25:8).</a:t>
            </a:r>
          </a:p>
          <a:p>
            <a:pPr marL="428608" indent="-428608">
              <a:buFont typeface="+mj-lt"/>
              <a:buAutoNum type="arabicPeriod"/>
            </a:pPr>
            <a:r>
              <a:rPr lang="nl-BE" dirty="0"/>
              <a:t>Mens moet hof en tempel bewaken (Gen. 2:15; Num. 3:7-8; 8:25-26).</a:t>
            </a:r>
          </a:p>
          <a:p>
            <a:pPr marL="428608" indent="-428608">
              <a:buFont typeface="+mj-lt"/>
              <a:buAutoNum type="arabicPeriod"/>
            </a:pPr>
            <a:r>
              <a:rPr lang="nl-BE" dirty="0"/>
              <a:t>Cherubs bewaren later de </a:t>
            </a:r>
            <a:r>
              <a:rPr lang="nl-BE" dirty="0" err="1"/>
              <a:t>onnaderbare</a:t>
            </a:r>
            <a:r>
              <a:rPr lang="nl-BE" dirty="0"/>
              <a:t> hof en ook de nagenoeg </a:t>
            </a:r>
            <a:r>
              <a:rPr lang="nl-BE" dirty="0" err="1"/>
              <a:t>onnaderbare</a:t>
            </a:r>
            <a:r>
              <a:rPr lang="nl-BE" dirty="0"/>
              <a:t> verbondsark (Gen. 3:24; Ex. 25:18-20).</a:t>
            </a:r>
          </a:p>
          <a:p>
            <a:pPr marL="428608" indent="-428608">
              <a:buFont typeface="+mj-lt"/>
              <a:buAutoNum type="arabicPeriod"/>
            </a:pPr>
            <a:r>
              <a:rPr lang="nl-BE" dirty="0"/>
              <a:t>Boomvorm van de tempelkandelaar lijkt op de levensboom (Gen. 2:9; Ex. 25:31-40).</a:t>
            </a:r>
          </a:p>
          <a:p>
            <a:pPr marL="428608" indent="-428608">
              <a:buFont typeface="+mj-lt"/>
              <a:buAutoNum type="arabicPeriod"/>
            </a:pPr>
            <a:r>
              <a:rPr lang="nl-BE" dirty="0"/>
              <a:t>Ingang van hof en ontmoetingstent ligt</a:t>
            </a:r>
            <a:br>
              <a:rPr lang="nl-BE" dirty="0"/>
            </a:br>
            <a:r>
              <a:rPr lang="nl-BE" dirty="0"/>
              <a:t>in oosten (Gen. 3:24; Ex. 27:9-16).</a:t>
            </a:r>
          </a:p>
          <a:p>
            <a:pPr marL="428608" indent="-428608">
              <a:buFont typeface="+mj-lt"/>
              <a:buAutoNum type="arabicPeriod"/>
            </a:pPr>
            <a:r>
              <a:rPr lang="nl-BE" dirty="0"/>
              <a:t>Afbeeldingen van planten en bloemen in de tempel herinneren aan de hof (Gen. 2:8-9; 1Kon. 6:18,29,32,35; 7:18-20)</a:t>
            </a:r>
          </a:p>
          <a:p>
            <a:pPr marL="428608" indent="-428608">
              <a:buFont typeface="+mj-lt"/>
              <a:buAutoNum type="arabicPeriod"/>
            </a:pPr>
            <a:r>
              <a:rPr lang="nl-BE" dirty="0"/>
              <a:t>Een rivier ontspringt in Eden en in de tempel die de profeten beschrijven (Gen. 2:10; </a:t>
            </a:r>
            <a:r>
              <a:rPr lang="nl-BE" dirty="0" err="1"/>
              <a:t>Eze</a:t>
            </a:r>
            <a:r>
              <a:rPr lang="nl-BE" dirty="0"/>
              <a:t>. 47:1-12; Zach. 14:8-9)</a:t>
            </a:r>
          </a:p>
        </p:txBody>
      </p:sp>
    </p:spTree>
    <p:extLst>
      <p:ext uri="{BB962C8B-B14F-4D97-AF65-F5344CB8AC3E}">
        <p14:creationId xmlns:p14="http://schemas.microsoft.com/office/powerpoint/2010/main" val="2306528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42A8A-44DF-4CFB-4387-D445D334785F}"/>
            </a:ext>
          </a:extLst>
        </p:cNvPr>
        <p:cNvGrpSpPr/>
        <p:nvPr/>
      </p:nvGrpSpPr>
      <p:grpSpPr>
        <a:xfrm>
          <a:off x="0" y="0"/>
          <a:ext cx="0" cy="0"/>
          <a:chOff x="0" y="0"/>
          <a:chExt cx="0" cy="0"/>
        </a:xfrm>
      </p:grpSpPr>
      <p:sp>
        <p:nvSpPr>
          <p:cNvPr id="6" name="Titel 1">
            <a:extLst>
              <a:ext uri="{FF2B5EF4-FFF2-40B4-BE49-F238E27FC236}">
                <a16:creationId xmlns:a16="http://schemas.microsoft.com/office/drawing/2014/main" id="{ADC60DF5-3F87-BC2A-07B2-E6506C3AB6C8}"/>
              </a:ext>
            </a:extLst>
          </p:cNvPr>
          <p:cNvSpPr>
            <a:spLocks noGrp="1"/>
          </p:cNvSpPr>
          <p:nvPr>
            <p:ph type="title"/>
          </p:nvPr>
        </p:nvSpPr>
        <p:spPr>
          <a:xfrm>
            <a:off x="698500" y="304271"/>
            <a:ext cx="8763000" cy="688898"/>
          </a:xfrm>
        </p:spPr>
        <p:txBody>
          <a:bodyPr>
            <a:normAutofit/>
          </a:bodyPr>
          <a:lstStyle/>
          <a:p>
            <a:r>
              <a:rPr lang="nl-BE" dirty="0"/>
              <a:t>De nieuwe hemel en aarde</a:t>
            </a:r>
          </a:p>
        </p:txBody>
      </p:sp>
      <p:graphicFrame>
        <p:nvGraphicFramePr>
          <p:cNvPr id="8" name="Tijdelijke aanduiding voor inhoud 7">
            <a:extLst>
              <a:ext uri="{FF2B5EF4-FFF2-40B4-BE49-F238E27FC236}">
                <a16:creationId xmlns:a16="http://schemas.microsoft.com/office/drawing/2014/main" id="{3212F174-0E02-6A85-84F5-80A5FF20F1CD}"/>
              </a:ext>
            </a:extLst>
          </p:cNvPr>
          <p:cNvGraphicFramePr>
            <a:graphicFrameLocks noGrp="1"/>
          </p:cNvGraphicFramePr>
          <p:nvPr>
            <p:ph idx="1"/>
          </p:nvPr>
        </p:nvGraphicFramePr>
        <p:xfrm>
          <a:off x="2875280" y="993169"/>
          <a:ext cx="7000240" cy="4154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Tijdelijke aanduiding voor inhoud 7">
            <a:extLst>
              <a:ext uri="{FF2B5EF4-FFF2-40B4-BE49-F238E27FC236}">
                <a16:creationId xmlns:a16="http://schemas.microsoft.com/office/drawing/2014/main" id="{D87D74CA-5229-BCDA-B47B-1F7A0C145915}"/>
              </a:ext>
            </a:extLst>
          </p:cNvPr>
          <p:cNvGraphicFramePr>
            <a:graphicFrameLocks/>
          </p:cNvGraphicFramePr>
          <p:nvPr/>
        </p:nvGraphicFramePr>
        <p:xfrm>
          <a:off x="698500" y="1066801"/>
          <a:ext cx="1902460" cy="40806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12498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E5DE6-D956-1ABF-E359-496F597F1197}"/>
            </a:ext>
          </a:extLst>
        </p:cNvPr>
        <p:cNvGrpSpPr/>
        <p:nvPr/>
      </p:nvGrpSpPr>
      <p:grpSpPr>
        <a:xfrm>
          <a:off x="0" y="0"/>
          <a:ext cx="0" cy="0"/>
          <a:chOff x="0" y="0"/>
          <a:chExt cx="0" cy="0"/>
        </a:xfrm>
      </p:grpSpPr>
      <p:sp>
        <p:nvSpPr>
          <p:cNvPr id="6" name="Titel 1">
            <a:extLst>
              <a:ext uri="{FF2B5EF4-FFF2-40B4-BE49-F238E27FC236}">
                <a16:creationId xmlns:a16="http://schemas.microsoft.com/office/drawing/2014/main" id="{6B125332-976B-981F-DB92-0DBFFEF9CFAA}"/>
              </a:ext>
            </a:extLst>
          </p:cNvPr>
          <p:cNvSpPr>
            <a:spLocks noGrp="1"/>
          </p:cNvSpPr>
          <p:nvPr>
            <p:ph type="title"/>
          </p:nvPr>
        </p:nvSpPr>
        <p:spPr>
          <a:xfrm>
            <a:off x="698500" y="304271"/>
            <a:ext cx="8763000" cy="688898"/>
          </a:xfrm>
        </p:spPr>
        <p:txBody>
          <a:bodyPr>
            <a:normAutofit/>
          </a:bodyPr>
          <a:lstStyle/>
          <a:p>
            <a:r>
              <a:rPr lang="nl-BE" dirty="0"/>
              <a:t>De nieuwe hemel en aarde</a:t>
            </a:r>
          </a:p>
        </p:txBody>
      </p:sp>
      <p:graphicFrame>
        <p:nvGraphicFramePr>
          <p:cNvPr id="8" name="Tijdelijke aanduiding voor inhoud 7">
            <a:extLst>
              <a:ext uri="{FF2B5EF4-FFF2-40B4-BE49-F238E27FC236}">
                <a16:creationId xmlns:a16="http://schemas.microsoft.com/office/drawing/2014/main" id="{C7BBE22C-F41D-6F27-5782-989DF18450B6}"/>
              </a:ext>
            </a:extLst>
          </p:cNvPr>
          <p:cNvGraphicFramePr>
            <a:graphicFrameLocks noGrp="1"/>
          </p:cNvGraphicFramePr>
          <p:nvPr>
            <p:ph idx="1"/>
          </p:nvPr>
        </p:nvGraphicFramePr>
        <p:xfrm>
          <a:off x="3125056" y="1521355"/>
          <a:ext cx="6712450" cy="3598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Afbeelding 1">
            <a:extLst>
              <a:ext uri="{FF2B5EF4-FFF2-40B4-BE49-F238E27FC236}">
                <a16:creationId xmlns:a16="http://schemas.microsoft.com/office/drawing/2014/main" id="{B84876BC-A976-C945-EDBE-790AF395540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3724" y="1704972"/>
            <a:ext cx="1981415" cy="2923646"/>
          </a:xfrm>
          <a:prstGeom prst="rect">
            <a:avLst/>
          </a:prstGeom>
        </p:spPr>
      </p:pic>
    </p:spTree>
    <p:extLst>
      <p:ext uri="{BB962C8B-B14F-4D97-AF65-F5344CB8AC3E}">
        <p14:creationId xmlns:p14="http://schemas.microsoft.com/office/powerpoint/2010/main" val="1580378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9B0AB-AC46-659C-BD59-B31AA4680CD3}"/>
            </a:ext>
          </a:extLst>
        </p:cNvPr>
        <p:cNvGrpSpPr/>
        <p:nvPr/>
      </p:nvGrpSpPr>
      <p:grpSpPr>
        <a:xfrm>
          <a:off x="0" y="0"/>
          <a:ext cx="0" cy="0"/>
          <a:chOff x="0" y="0"/>
          <a:chExt cx="0" cy="0"/>
        </a:xfrm>
      </p:grpSpPr>
      <p:pic>
        <p:nvPicPr>
          <p:cNvPr id="2" name="Picture 2" descr="C:\Users\RaymondR\Desktop\Voorkant boek.png">
            <a:extLst>
              <a:ext uri="{FF2B5EF4-FFF2-40B4-BE49-F238E27FC236}">
                <a16:creationId xmlns:a16="http://schemas.microsoft.com/office/drawing/2014/main" id="{7050C115-AC15-AE44-7187-459A84CE78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708" y="1031855"/>
            <a:ext cx="2338036" cy="3378802"/>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a:extLst>
              <a:ext uri="{FF2B5EF4-FFF2-40B4-BE49-F238E27FC236}">
                <a16:creationId xmlns:a16="http://schemas.microsoft.com/office/drawing/2014/main" id="{B1C96074-443D-737A-37FD-D47F2979620E}"/>
              </a:ext>
            </a:extLst>
          </p:cNvPr>
          <p:cNvSpPr>
            <a:spLocks noGrp="1"/>
          </p:cNvSpPr>
          <p:nvPr>
            <p:ph type="title"/>
          </p:nvPr>
        </p:nvSpPr>
        <p:spPr>
          <a:xfrm>
            <a:off x="698500" y="304271"/>
            <a:ext cx="8763000" cy="688898"/>
          </a:xfrm>
        </p:spPr>
        <p:txBody>
          <a:bodyPr>
            <a:normAutofit/>
          </a:bodyPr>
          <a:lstStyle/>
          <a:p>
            <a:r>
              <a:rPr lang="nl-BE" dirty="0"/>
              <a:t>Dieren op de nieuwe aarde</a:t>
            </a:r>
            <a:endParaRPr lang="nl-NL" dirty="0"/>
          </a:p>
        </p:txBody>
      </p:sp>
      <p:sp>
        <p:nvSpPr>
          <p:cNvPr id="3" name="Tijdelijke aanduiding voor inhoud 2">
            <a:extLst>
              <a:ext uri="{FF2B5EF4-FFF2-40B4-BE49-F238E27FC236}">
                <a16:creationId xmlns:a16="http://schemas.microsoft.com/office/drawing/2014/main" id="{189E6BB8-BB87-819A-0D6E-C35DEAC8ED7F}"/>
              </a:ext>
            </a:extLst>
          </p:cNvPr>
          <p:cNvSpPr>
            <a:spLocks noGrp="1"/>
          </p:cNvSpPr>
          <p:nvPr>
            <p:ph idx="1"/>
          </p:nvPr>
        </p:nvSpPr>
        <p:spPr>
          <a:xfrm>
            <a:off x="698500" y="1113034"/>
            <a:ext cx="6960208" cy="4034436"/>
          </a:xfrm>
        </p:spPr>
        <p:txBody>
          <a:bodyPr>
            <a:normAutofit/>
          </a:bodyPr>
          <a:lstStyle/>
          <a:p>
            <a:pPr marL="0" indent="0">
              <a:buNone/>
            </a:pPr>
            <a:r>
              <a:rPr lang="nl-BE" dirty="0"/>
              <a:t>‘U moet niet denken, dat de nieuwe hemel en nieuwe aarde gemaakt zullen zijn van niets anders dan lucht en zand, maar daar zal zijn wat er hoort – schapen, ossen, beesten, vis, zonder welke de aarde en de hemel niet kunnen bestaan. ... Mieren, kevers en alle onprettige, stinkende schepselen zullen daar heel plezierig zijn en een wonderlijke geur hebben.’</a:t>
            </a:r>
          </a:p>
          <a:p>
            <a:pPr marL="0" indent="0" algn="r">
              <a:buNone/>
            </a:pPr>
            <a:br>
              <a:rPr lang="nl-BE" dirty="0"/>
            </a:br>
            <a:r>
              <a:rPr lang="nl-BE" dirty="0"/>
              <a:t>– Maarten Luther, </a:t>
            </a:r>
            <a:r>
              <a:rPr lang="nl-BE" i="1" dirty="0"/>
              <a:t>Tafelgesprekken</a:t>
            </a:r>
            <a:r>
              <a:rPr lang="nl-BE" dirty="0"/>
              <a:t>.</a:t>
            </a:r>
            <a:endParaRPr lang="nl-NL" dirty="0"/>
          </a:p>
        </p:txBody>
      </p:sp>
    </p:spTree>
    <p:extLst>
      <p:ext uri="{BB962C8B-B14F-4D97-AF65-F5344CB8AC3E}">
        <p14:creationId xmlns:p14="http://schemas.microsoft.com/office/powerpoint/2010/main" val="3315729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05CF2-4F2A-8CA1-A02F-B5503AC9A383}"/>
            </a:ext>
          </a:extLst>
        </p:cNvPr>
        <p:cNvGrpSpPr/>
        <p:nvPr/>
      </p:nvGrpSpPr>
      <p:grpSpPr>
        <a:xfrm>
          <a:off x="0" y="0"/>
          <a:ext cx="0" cy="0"/>
          <a:chOff x="0" y="0"/>
          <a:chExt cx="0" cy="0"/>
        </a:xfrm>
      </p:grpSpPr>
      <p:sp>
        <p:nvSpPr>
          <p:cNvPr id="6" name="Titel 1">
            <a:extLst>
              <a:ext uri="{FF2B5EF4-FFF2-40B4-BE49-F238E27FC236}">
                <a16:creationId xmlns:a16="http://schemas.microsoft.com/office/drawing/2014/main" id="{6D7A0E79-1145-1E20-4470-4041CBDE1DC2}"/>
              </a:ext>
            </a:extLst>
          </p:cNvPr>
          <p:cNvSpPr>
            <a:spLocks noGrp="1"/>
          </p:cNvSpPr>
          <p:nvPr>
            <p:ph type="title"/>
          </p:nvPr>
        </p:nvSpPr>
        <p:spPr>
          <a:xfrm>
            <a:off x="698500" y="304271"/>
            <a:ext cx="8763000" cy="688898"/>
          </a:xfrm>
        </p:spPr>
        <p:txBody>
          <a:bodyPr>
            <a:normAutofit/>
          </a:bodyPr>
          <a:lstStyle/>
          <a:p>
            <a:r>
              <a:rPr lang="nl-BE" dirty="0"/>
              <a:t>Het opstandingslichaam</a:t>
            </a:r>
            <a:endParaRPr lang="nl-NL" dirty="0"/>
          </a:p>
        </p:txBody>
      </p:sp>
      <p:sp>
        <p:nvSpPr>
          <p:cNvPr id="3" name="Tijdelijke aanduiding voor inhoud 2">
            <a:extLst>
              <a:ext uri="{FF2B5EF4-FFF2-40B4-BE49-F238E27FC236}">
                <a16:creationId xmlns:a16="http://schemas.microsoft.com/office/drawing/2014/main" id="{6DEF5A86-D699-3CD7-ED6B-D81BD75F86EA}"/>
              </a:ext>
            </a:extLst>
          </p:cNvPr>
          <p:cNvSpPr>
            <a:spLocks noGrp="1"/>
          </p:cNvSpPr>
          <p:nvPr>
            <p:ph idx="1"/>
          </p:nvPr>
        </p:nvSpPr>
        <p:spPr>
          <a:xfrm>
            <a:off x="698500" y="1113034"/>
            <a:ext cx="8882152" cy="4034436"/>
          </a:xfrm>
        </p:spPr>
        <p:txBody>
          <a:bodyPr>
            <a:normAutofit/>
          </a:bodyPr>
          <a:lstStyle/>
          <a:p>
            <a:pPr marL="0" indent="0">
              <a:buNone/>
            </a:pPr>
            <a:r>
              <a:rPr lang="nl-BE" dirty="0"/>
              <a:t>‘Het lichaam zal die maat hebben die het of had verkregen of had moeten krijgen in de bloem van de jeugd ... Daarom hoeven te dikke of uitgemergelde personen niet te vrezen dat ze in de nieuwe schepping nog steeds dezelfde vorm hebben. Een uitzondering zijn de littekens van de martelaren. Deze zullen niet alleen zichtbaar blijven, maar zelfs de schoonheid verhogen.’</a:t>
            </a:r>
          </a:p>
          <a:p>
            <a:pPr marL="0" indent="0" algn="r">
              <a:buNone/>
            </a:pPr>
            <a:br>
              <a:rPr lang="nl-BE" dirty="0"/>
            </a:br>
            <a:r>
              <a:rPr lang="nl-BE" dirty="0"/>
              <a:t>– Augustinus, </a:t>
            </a:r>
            <a:r>
              <a:rPr lang="nl-BE" i="1" dirty="0"/>
              <a:t>De Stad Gods</a:t>
            </a:r>
            <a:r>
              <a:rPr lang="nl-BE" dirty="0"/>
              <a:t>.</a:t>
            </a:r>
            <a:endParaRPr lang="nl-NL" dirty="0"/>
          </a:p>
        </p:txBody>
      </p:sp>
    </p:spTree>
    <p:extLst>
      <p:ext uri="{BB962C8B-B14F-4D97-AF65-F5344CB8AC3E}">
        <p14:creationId xmlns:p14="http://schemas.microsoft.com/office/powerpoint/2010/main" val="1336862258"/>
      </p:ext>
    </p:extLst>
  </p:cSld>
  <p:clrMapOvr>
    <a:masterClrMapping/>
  </p:clrMapOvr>
</p:sld>
</file>

<file path=ppt/theme/theme1.xml><?xml version="1.0" encoding="utf-8"?>
<a:theme xmlns:a="http://schemas.openxmlformats.org/drawingml/2006/main" name="Office 2013 - 2022 Thema">
  <a:themeElements>
    <a:clrScheme name="Office 2013 - 2022 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1359</TotalTime>
  <Words>598</Words>
  <Application>Microsoft Office PowerPoint</Application>
  <PresentationFormat>Aangepast</PresentationFormat>
  <Paragraphs>40</Paragraphs>
  <Slides>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Calibri</vt:lpstr>
      <vt:lpstr>Calibri Light</vt:lpstr>
      <vt:lpstr>Office 2013 - 2022 Thema</vt:lpstr>
      <vt:lpstr>De nieuwe schepping</vt:lpstr>
      <vt:lpstr>PowerPoint-presentatie</vt:lpstr>
      <vt:lpstr>Beeldspraak</vt:lpstr>
      <vt:lpstr>Continuïteit en discontinuïteit</vt:lpstr>
      <vt:lpstr>Protologie en eschatologie</vt:lpstr>
      <vt:lpstr>De nieuwe hemel en aarde</vt:lpstr>
      <vt:lpstr>De nieuwe hemel en aarde</vt:lpstr>
      <vt:lpstr>Dieren op de nieuwe aarde</vt:lpstr>
      <vt:lpstr>Het opstandingslichaam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RRH</dc:creator>
  <cp:lastModifiedBy>Raymond  Hausoul</cp:lastModifiedBy>
  <cp:revision>113</cp:revision>
  <dcterms:created xsi:type="dcterms:W3CDTF">2019-09-04T13:46:42Z</dcterms:created>
  <dcterms:modified xsi:type="dcterms:W3CDTF">2025-10-13T15:58:34Z</dcterms:modified>
</cp:coreProperties>
</file>